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4.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5.xml" ContentType="application/vnd.openxmlformats-officedocument.presentationml.comments+xml"/>
  <Override PartName="/ppt/notesSlides/notesSlide20.xml" ContentType="application/vnd.openxmlformats-officedocument.presentationml.notesSlide+xml"/>
  <Override PartName="/ppt/comments/comment6.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68" r:id="rId3"/>
  </p:sldMasterIdLst>
  <p:notesMasterIdLst>
    <p:notesMasterId r:id="rId49"/>
  </p:notesMasterIdLst>
  <p:handoutMasterIdLst>
    <p:handoutMasterId r:id="rId50"/>
  </p:handoutMasterIdLst>
  <p:sldIdLst>
    <p:sldId id="563" r:id="rId4"/>
    <p:sldId id="344" r:id="rId5"/>
    <p:sldId id="558" r:id="rId6"/>
    <p:sldId id="559" r:id="rId7"/>
    <p:sldId id="560" r:id="rId8"/>
    <p:sldId id="561" r:id="rId9"/>
    <p:sldId id="562" r:id="rId10"/>
    <p:sldId id="545" r:id="rId11"/>
    <p:sldId id="564" r:id="rId12"/>
    <p:sldId id="565" r:id="rId13"/>
    <p:sldId id="566" r:id="rId14"/>
    <p:sldId id="567" r:id="rId15"/>
    <p:sldId id="401" r:id="rId16"/>
    <p:sldId id="568" r:id="rId17"/>
    <p:sldId id="569" r:id="rId18"/>
    <p:sldId id="365" r:id="rId19"/>
    <p:sldId id="570" r:id="rId20"/>
    <p:sldId id="571" r:id="rId21"/>
    <p:sldId id="572" r:id="rId22"/>
    <p:sldId id="573" r:id="rId23"/>
    <p:sldId id="574" r:id="rId24"/>
    <p:sldId id="575" r:id="rId25"/>
    <p:sldId id="576" r:id="rId26"/>
    <p:sldId id="577" r:id="rId27"/>
    <p:sldId id="578" r:id="rId28"/>
    <p:sldId id="579" r:id="rId29"/>
    <p:sldId id="580" r:id="rId30"/>
    <p:sldId id="581" r:id="rId31"/>
    <p:sldId id="582" r:id="rId32"/>
    <p:sldId id="583" r:id="rId33"/>
    <p:sldId id="584" r:id="rId34"/>
    <p:sldId id="585" r:id="rId35"/>
    <p:sldId id="586" r:id="rId36"/>
    <p:sldId id="386" r:id="rId37"/>
    <p:sldId id="426" r:id="rId38"/>
    <p:sldId id="427" r:id="rId39"/>
    <p:sldId id="428" r:id="rId40"/>
    <p:sldId id="431" r:id="rId41"/>
    <p:sldId id="387" r:id="rId42"/>
    <p:sldId id="508" r:id="rId43"/>
    <p:sldId id="513" r:id="rId44"/>
    <p:sldId id="509" r:id="rId45"/>
    <p:sldId id="510" r:id="rId46"/>
    <p:sldId id="511" r:id="rId47"/>
    <p:sldId id="384" r:id="rId48"/>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羽芃" initials="陈" lastIdx="1" clrIdx="0"/>
  <p:cmAuthor id="2" name="deng jingwen" initials="dj" lastIdx="7" clrIdx="1"/>
  <p:cmAuthor id="3" name="Yan Avery" initials="YA" lastIdx="2" clrIdx="2">
    <p:extLst>
      <p:ext uri="{19B8F6BF-5375-455C-9EA6-DF929625EA0E}">
        <p15:presenceInfo xmlns:p15="http://schemas.microsoft.com/office/powerpoint/2012/main" userId="a0e08f9f1a22f2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C54A"/>
    <a:srgbClr val="E4B714"/>
    <a:srgbClr val="F2F2F2"/>
    <a:srgbClr val="FFFFFF"/>
    <a:srgbClr val="FED16E"/>
    <a:srgbClr val="57DBB2"/>
    <a:srgbClr val="00B87F"/>
    <a:srgbClr val="3AB790"/>
    <a:srgbClr val="EEEEEE"/>
    <a:srgbClr val="F38D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74" autoAdjust="0"/>
    <p:restoredTop sz="82790" autoAdjust="0"/>
  </p:normalViewPr>
  <p:slideViewPr>
    <p:cSldViewPr snapToGrid="0">
      <p:cViewPr varScale="1">
        <p:scale>
          <a:sx n="68" d="100"/>
          <a:sy n="68" d="100"/>
        </p:scale>
        <p:origin x="542" y="67"/>
      </p:cViewPr>
      <p:guideLst/>
    </p:cSldViewPr>
  </p:slideViewPr>
  <p:outlineViewPr>
    <p:cViewPr>
      <p:scale>
        <a:sx n="33" d="100"/>
        <a:sy n="33" d="100"/>
      </p:scale>
      <p:origin x="0" y="-1404"/>
    </p:cViewPr>
  </p:outlineViewPr>
  <p:notesTextViewPr>
    <p:cViewPr>
      <p:scale>
        <a:sx n="66" d="100"/>
        <a:sy n="66"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tags" Target="tags/tag1.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5-26T16:12:52.694" idx="1">
    <p:pos x="10" y="10"/>
    <p:text>该项目涉及到的技术问题：可远程遥控智能小车（控制代码），机械结构设计，材料的选择与加工。
我们的小车实现的功能：能遥控，能储存球，能发射不同大小、不同材质的球，发射距离可调。
为什么选择摩擦轮这个方案（利用题目条件计算得到大概的初速度，说明利用摩擦轮能轻易得到所需的出射速度，还可对比其他方案）</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1-05-26T16:23:41.970" idx="2">
    <p:pos x="10" y="10"/>
    <p:text>把车整体分成几个模块：如发射机构，储球机构，调整轮子间距的机构等等（可再细分）。说明每个模块是如何运作来实现功能的。最好有各种插图或视频说明。</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1-05-26T16:26:10.355" idx="6">
    <p:pos x="10" y="10"/>
    <p:text>这个部分分为结构和电控两部分说。
结构：表格形式列一下整个模型所使用到的一些零件及其材料。拿出其中几个关键的零件说一下制作的细节（比如滚珠的利用等等），还有装配过程中的一些细节处理也可以说。
电控：列一下所使用到的元件及其型号。讲一下电路结构的设计，控制的逻辑（可用流程图说明），还可展开讲一下一些主要部分，如麦轮的原理等等（如果觉得有必要的话）。</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5-26T16:26:10.355" idx="7">
    <p:pos x="10" y="10"/>
    <p:text>这个部分分为结构和电控两部分说。
结构：表格形式列一下整个模型所使用到的一些零件及其材料。拿出其中几个关键的零件说一下制作的细节（比如滚珠的利用等等），还有装配过程中的一些细节处理也可以说。
电控：列一下所使用到的元件及其型号。讲一下电路结构的设计，控制的逻辑（可用流程图说明），还可展开讲一下一些主要部分，如麦轮的原理等等（如果觉得有必要的话）。</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5-26T16:38:17.450" idx="4">
    <p:pos x="10" y="10"/>
    <p:text>各部分支出，不要单纯的文字表格，最好用好看易懂的图（饼状图，条形图等等）进行说明</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21-05-26T16:39:32.168" idx="5">
    <p:pos x="10" y="10"/>
    <p:text>一段话（100-150 words）作总结。</p:text>
  </p:cm>
</p:cmLst>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D90FC82-6517-4622-A540-7E2D7B740547}" type="doc">
      <dgm:prSet loTypeId="urn:microsoft.com/office/officeart/2005/8/layout/hProcess11#1" loCatId="process" qsTypeId="urn:microsoft.com/office/officeart/2005/8/quickstyle/simple1#1" qsCatId="simple" csTypeId="urn:microsoft.com/office/officeart/2005/8/colors/accent1_2#1" csCatId="accent1" phldr="1"/>
      <dgm:spPr/>
    </dgm:pt>
    <dgm:pt modelId="{C4129E73-65BB-42ED-873A-9FBCEE30C175}" type="pres">
      <dgm:prSet presAssocID="{5D90FC82-6517-4622-A540-7E2D7B740547}" presName="Name0" presStyleCnt="0">
        <dgm:presLayoutVars>
          <dgm:dir/>
          <dgm:resizeHandles val="exact"/>
        </dgm:presLayoutVars>
      </dgm:prSet>
      <dgm:spPr/>
    </dgm:pt>
    <dgm:pt modelId="{32E7289C-98B7-4AFE-96C4-CB8B8599E9E5}" type="pres">
      <dgm:prSet presAssocID="{5D90FC82-6517-4622-A540-7E2D7B740547}" presName="arrow" presStyleLbl="bgShp" presStyleIdx="0" presStyleCnt="1"/>
      <dgm:spPr>
        <a:solidFill>
          <a:schemeClr val="accent1"/>
        </a:solidFill>
      </dgm:spPr>
    </dgm:pt>
    <dgm:pt modelId="{0480765B-48DE-46D8-B85D-E72C37C037F6}" type="pres">
      <dgm:prSet presAssocID="{5D90FC82-6517-4622-A540-7E2D7B740547}" presName="points" presStyleCnt="0"/>
      <dgm:spPr/>
    </dgm:pt>
  </dgm:ptLst>
  <dgm:cxnLst>
    <dgm:cxn modelId="{687F4E35-BB11-4A29-BC2C-05A92F32FB3C}" type="presOf" srcId="{5D90FC82-6517-4622-A540-7E2D7B740547}" destId="{C4129E73-65BB-42ED-873A-9FBCEE30C175}" srcOrd="0" destOrd="0" presId="urn:microsoft.com/office/officeart/2005/8/layout/hProcess11#1"/>
    <dgm:cxn modelId="{4C5BE6EF-83AC-4768-B64C-656425F9D446}" type="presParOf" srcId="{C4129E73-65BB-42ED-873A-9FBCEE30C175}" destId="{32E7289C-98B7-4AFE-96C4-CB8B8599E9E5}" srcOrd="0" destOrd="0" presId="urn:microsoft.com/office/officeart/2005/8/layout/hProcess11#1"/>
    <dgm:cxn modelId="{16A7DBDA-7B59-4C0A-A193-15ACF41DF5BB}" type="presParOf" srcId="{C4129E73-65BB-42ED-873A-9FBCEE30C175}" destId="{0480765B-48DE-46D8-B85D-E72C37C037F6}" srcOrd="1" destOrd="0" presId="urn:microsoft.com/office/officeart/2005/8/layout/hProcess1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7289C-98B7-4AFE-96C4-CB8B8599E9E5}">
      <dsp:nvSpPr>
        <dsp:cNvPr id="0" name=""/>
        <dsp:cNvSpPr/>
      </dsp:nvSpPr>
      <dsp:spPr>
        <a:xfrm>
          <a:off x="0" y="639127"/>
          <a:ext cx="9813925" cy="852170"/>
        </a:xfrm>
        <a:prstGeom prst="notchedRightArrow">
          <a:avLst/>
        </a:prstGeom>
        <a:solidFill>
          <a:schemeClr val="accent1"/>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56C219-C4F9-4051-88E0-BDBE40D13B80}" type="datetimeFigureOut">
              <a:rPr lang="zh-CN" altLang="en-US" smtClean="0"/>
              <a:t>2021/06/14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36A1FF-9DA6-48DF-B71A-87A91A918FB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DCECB-3EE7-4572-9C53-F5501136AD3C}" type="datetimeFigureOut">
              <a:rPr lang="zh-CN" altLang="en-US" smtClean="0"/>
              <a:t>2021/06/14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E0327-7505-46D6-B9D9-ADE53B787032}"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5E0327-7505-46D6-B9D9-ADE53B78703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9647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这里的发射装置分为两个部分，分别是发射机构</a:t>
            </a:r>
            <a:r>
              <a:rPr lang="en-US" altLang="zh-CN" dirty="0"/>
              <a:t>+</a:t>
            </a:r>
            <a:r>
              <a:rPr lang="zh-CN" altLang="en-US" dirty="0"/>
              <a:t>发射轨道。</a:t>
            </a:r>
            <a:endParaRPr lang="en-US" altLang="zh-CN" dirty="0"/>
          </a:p>
          <a:p>
            <a:endParaRPr lang="en-US" altLang="zh-CN" dirty="0"/>
          </a:p>
          <a:p>
            <a:r>
              <a:rPr lang="zh-CN" altLang="en-US" dirty="0"/>
              <a:t>摩擦轮发射机构：</a:t>
            </a:r>
            <a:endParaRPr lang="en-US" altLang="zh-CN" dirty="0"/>
          </a:p>
          <a:p>
            <a:r>
              <a:rPr lang="zh-CN" altLang="en-US" dirty="0"/>
              <a:t>为了实现球的发射距离能达到要求，就需要给乒乓球足够高的发射速度，而我们采用的方式是，高速运行的摩擦轮实现的摩擦发射。</a:t>
            </a:r>
          </a:p>
          <a:p>
            <a:endParaRPr lang="en-US" altLang="zh-CN" dirty="0"/>
          </a:p>
          <a:p>
            <a:r>
              <a:rPr lang="zh-CN" altLang="en-US" dirty="0"/>
              <a:t>而发射轨道的设计，</a:t>
            </a:r>
            <a:endParaRPr lang="en-US" altLang="zh-CN" dirty="0"/>
          </a:p>
          <a:p>
            <a:r>
              <a:rPr lang="zh-CN" altLang="en-US" dirty="0"/>
              <a:t>左右两边的亚克力挡板和凹槽式的出射轨道</a:t>
            </a:r>
            <a:endParaRPr lang="en-US" altLang="zh-CN" dirty="0"/>
          </a:p>
          <a:p>
            <a:r>
              <a:rPr lang="zh-CN" altLang="en-US" dirty="0"/>
              <a:t>则是为了更好地控制球的发射角度和防止两边的偏移误差。</a:t>
            </a:r>
            <a:endParaRPr lang="en-US" altLang="zh-CN" dirty="0"/>
          </a:p>
          <a:p>
            <a:endParaRPr lang="en-US" altLang="zh-CN" dirty="0"/>
          </a:p>
          <a:p>
            <a:r>
              <a:rPr lang="zh-CN" altLang="en-US" dirty="0"/>
              <a:t>关于这里的发射机构，值得强调的是摩擦轮调整间距的结构。</a:t>
            </a:r>
            <a:endParaRPr lang="en-US" altLang="zh-CN" dirty="0"/>
          </a:p>
          <a:p>
            <a:r>
              <a:rPr lang="zh-CN" altLang="en-US" dirty="0"/>
              <a:t>为了适应乒乓球、壁球和网球不同大小的直径，我们配合设计了由舵机驱动连杆带动摩擦轮滑动的结构，像这个视频展示的这样，驱动舵机可以控制摩擦轮之间的间距，从而适应不同大小的球，然后发射。</a:t>
            </a:r>
            <a:endParaRPr lang="en-US" altLang="zh-CN" dirty="0"/>
          </a:p>
          <a:p>
            <a:endParaRPr lang="en-US" altLang="zh-CN" dirty="0"/>
          </a:p>
          <a:p>
            <a:pPr algn="l"/>
            <a:r>
              <a:rPr lang="en-US" altLang="zh-CN" b="0" i="0" dirty="0">
                <a:solidFill>
                  <a:srgbClr val="2E3033"/>
                </a:solidFill>
                <a:effectLst/>
                <a:latin typeface="Arial" panose="020B0604020202020204" pitchFamily="34" charset="0"/>
              </a:rPr>
              <a:t>The launching device here is divided into two parts, respectively, the firing mechanism + Trajectory design.</a:t>
            </a:r>
            <a:br>
              <a:rPr lang="en-US" altLang="zh-CN" dirty="0"/>
            </a:br>
            <a:endParaRPr lang="en-US" altLang="zh-CN" b="0" i="0" dirty="0">
              <a:solidFill>
                <a:srgbClr val="2E3033"/>
              </a:solidFill>
              <a:effectLst/>
              <a:latin typeface="Arial" panose="020B0604020202020204" pitchFamily="34" charset="0"/>
            </a:endParaRPr>
          </a:p>
          <a:p>
            <a:pPr algn="l"/>
            <a:r>
              <a:rPr lang="en-US" altLang="zh-CN" b="0" i="0" dirty="0">
                <a:solidFill>
                  <a:srgbClr val="2E3033"/>
                </a:solidFill>
                <a:effectLst/>
                <a:latin typeface="Arial" panose="020B0604020202020204" pitchFamily="34" charset="0"/>
              </a:rPr>
              <a:t>Friction wheel launching mechanism:</a:t>
            </a:r>
            <a:br>
              <a:rPr lang="en-US" altLang="zh-CN" dirty="0"/>
            </a:br>
            <a:endParaRPr lang="en-US" altLang="zh-CN" b="0" i="0" dirty="0">
              <a:solidFill>
                <a:srgbClr val="2E3033"/>
              </a:solidFill>
              <a:effectLst/>
              <a:latin typeface="Arial" panose="020B0604020202020204" pitchFamily="34" charset="0"/>
            </a:endParaRPr>
          </a:p>
          <a:p>
            <a:pPr algn="l"/>
            <a:r>
              <a:rPr lang="en-US" altLang="zh-CN" b="0" i="0" dirty="0">
                <a:solidFill>
                  <a:srgbClr val="2E3033"/>
                </a:solidFill>
                <a:effectLst/>
                <a:latin typeface="Arial" panose="020B0604020202020204" pitchFamily="34" charset="0"/>
              </a:rPr>
              <a:t>In order to achieve the ball-launching distance can meet the requirements, it is necessary to give balls sufficient speed, and we use the way that, high-speed-running friction wheels achieve the friction launch.</a:t>
            </a:r>
            <a:br>
              <a:rPr lang="en-US" altLang="zh-CN" dirty="0"/>
            </a:br>
            <a:endParaRPr lang="en-US" altLang="zh-CN" b="0" i="0" dirty="0">
              <a:solidFill>
                <a:srgbClr val="2E30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E3033"/>
                </a:solidFill>
                <a:effectLst/>
                <a:latin typeface="Arial" panose="020B0604020202020204" pitchFamily="34" charset="0"/>
              </a:rPr>
              <a:t>And in</a:t>
            </a:r>
            <a:r>
              <a:rPr lang="zh-CN" altLang="en-US" b="0" i="0" dirty="0">
                <a:solidFill>
                  <a:srgbClr val="2E3033"/>
                </a:solidFill>
                <a:effectLst/>
                <a:latin typeface="Arial" panose="020B0604020202020204" pitchFamily="34" charset="0"/>
              </a:rPr>
              <a:t> </a:t>
            </a:r>
            <a:r>
              <a:rPr lang="en-US" altLang="zh-CN" b="0" i="0" dirty="0">
                <a:solidFill>
                  <a:srgbClr val="2E3033"/>
                </a:solidFill>
                <a:effectLst/>
                <a:latin typeface="Arial" panose="020B0604020202020204" pitchFamily="34" charset="0"/>
              </a:rPr>
              <a:t>the second picture</a:t>
            </a:r>
            <a:r>
              <a:rPr lang="zh-CN" altLang="en-US" b="0" i="0" dirty="0">
                <a:solidFill>
                  <a:srgbClr val="2E3033"/>
                </a:solidFill>
                <a:effectLst/>
                <a:latin typeface="Arial" panose="020B0604020202020204" pitchFamily="34" charset="0"/>
              </a:rPr>
              <a:t>，</a:t>
            </a:r>
            <a:r>
              <a:rPr lang="en-US" altLang="zh-CN" b="0" i="0" dirty="0">
                <a:solidFill>
                  <a:srgbClr val="2E3033"/>
                </a:solidFill>
                <a:effectLst/>
                <a:latin typeface="Arial" panose="020B0604020202020204" pitchFamily="34" charset="0"/>
              </a:rPr>
              <a:t> the design of the Trajectory, which has</a:t>
            </a:r>
            <a:br>
              <a:rPr lang="en-US" altLang="zh-CN" dirty="0"/>
            </a:br>
            <a:r>
              <a:rPr lang="en-US" altLang="zh-CN" dirty="0"/>
              <a:t>the </a:t>
            </a:r>
            <a:r>
              <a:rPr lang="en-US" altLang="zh-CN" b="0" i="0" dirty="0">
                <a:solidFill>
                  <a:srgbClr val="2E3033"/>
                </a:solidFill>
                <a:effectLst/>
                <a:latin typeface="Arial" panose="020B0604020202020204" pitchFamily="34" charset="0"/>
              </a:rPr>
              <a:t>Acrylic baffles on the left and right sides and the </a:t>
            </a:r>
            <a:r>
              <a:rPr lang="en-US" altLang="zh-CN" b="0" i="0" dirty="0">
                <a:solidFill>
                  <a:srgbClr val="666666"/>
                </a:solidFill>
                <a:effectLst/>
                <a:latin typeface="Arial" panose="020B0604020202020204" pitchFamily="34" charset="0"/>
              </a:rPr>
              <a:t>grooved </a:t>
            </a:r>
            <a:r>
              <a:rPr lang="en-US" altLang="zh-CN" b="0" i="0" dirty="0">
                <a:solidFill>
                  <a:srgbClr val="2E3033"/>
                </a:solidFill>
                <a:effectLst/>
                <a:latin typeface="Arial" panose="020B0604020202020204" pitchFamily="34" charset="0"/>
              </a:rPr>
              <a:t>ejection tracks</a:t>
            </a:r>
            <a:r>
              <a:rPr lang="zh-CN" altLang="en-US" b="0" i="0" dirty="0">
                <a:solidFill>
                  <a:srgbClr val="2E3033"/>
                </a:solidFill>
                <a:effectLst/>
                <a:latin typeface="Arial" panose="020B0604020202020204" pitchFamily="34" charset="0"/>
              </a:rPr>
              <a:t>，</a:t>
            </a:r>
            <a:endParaRPr lang="en-US" altLang="zh-CN" b="0" i="0" dirty="0">
              <a:solidFill>
                <a:srgbClr val="2E3033"/>
              </a:solidFill>
              <a:effectLst/>
              <a:latin typeface="Arial" panose="020B0604020202020204" pitchFamily="34" charset="0"/>
            </a:endParaRPr>
          </a:p>
          <a:p>
            <a:pPr algn="l"/>
            <a:r>
              <a:rPr lang="en-US" altLang="zh-CN" b="0" i="0" dirty="0">
                <a:solidFill>
                  <a:srgbClr val="2E3033"/>
                </a:solidFill>
                <a:effectLst/>
                <a:latin typeface="Arial" panose="020B0604020202020204" pitchFamily="34" charset="0"/>
              </a:rPr>
              <a:t>is to better control the ball launch Angle and prevent the deviation error on both sides.</a:t>
            </a:r>
            <a:br>
              <a:rPr lang="en-US" altLang="zh-CN" dirty="0"/>
            </a:br>
            <a:endParaRPr lang="en-US" altLang="zh-CN" b="0" i="0" dirty="0">
              <a:solidFill>
                <a:srgbClr val="2E3033"/>
              </a:solidFill>
              <a:effectLst/>
              <a:latin typeface="Arial" panose="020B0604020202020204" pitchFamily="34" charset="0"/>
            </a:endParaRPr>
          </a:p>
          <a:p>
            <a:r>
              <a:rPr lang="en-US" altLang="zh-CN" b="0" i="0" dirty="0">
                <a:solidFill>
                  <a:srgbClr val="2E3033"/>
                </a:solidFill>
                <a:effectLst/>
                <a:latin typeface="Arial" panose="020B0604020202020204" pitchFamily="34" charset="0"/>
              </a:rPr>
              <a:t>About the launching mechanism here, it is worth emphasizing that space-adjusting structure of </a:t>
            </a:r>
            <a:r>
              <a:rPr lang="en-US" altLang="zh-CN" b="0" i="0" dirty="0" err="1">
                <a:solidFill>
                  <a:srgbClr val="2E3033"/>
                </a:solidFill>
                <a:effectLst/>
                <a:latin typeface="Arial" panose="020B0604020202020204" pitchFamily="34" charset="0"/>
              </a:rPr>
              <a:t>frictiongears</a:t>
            </a:r>
            <a:r>
              <a:rPr lang="en-US" altLang="zh-CN" b="0" i="0" dirty="0">
                <a:solidFill>
                  <a:srgbClr val="2E3033"/>
                </a:solidFill>
                <a:effectLst/>
                <a:latin typeface="Arial" panose="020B0604020202020204" pitchFamily="34" charset="0"/>
              </a:rPr>
              <a:t>.</a:t>
            </a:r>
          </a:p>
          <a:p>
            <a:endParaRPr lang="en-US" altLang="zh-CN" b="0" i="0" dirty="0">
              <a:solidFill>
                <a:srgbClr val="2E3033"/>
              </a:solidFill>
              <a:effectLst/>
              <a:latin typeface="Arial" panose="020B0604020202020204" pitchFamily="34" charset="0"/>
            </a:endParaRPr>
          </a:p>
          <a:p>
            <a:r>
              <a:rPr lang="en-US" altLang="zh-CN" b="0" i="0" dirty="0">
                <a:solidFill>
                  <a:srgbClr val="2E3033"/>
                </a:solidFill>
                <a:effectLst/>
                <a:latin typeface="Arial" panose="020B0604020202020204" pitchFamily="34" charset="0"/>
              </a:rPr>
              <a:t>in order to enable firing mechanism adapt to the different diameters of table tennis balls, squash balls and tennis balls, we designed this structure that the steering gear drives the connecting rod to drive the friction wheels to slide.</a:t>
            </a:r>
          </a:p>
          <a:p>
            <a:endParaRPr lang="en-US" altLang="zh-CN" b="0" i="0" dirty="0">
              <a:solidFill>
                <a:srgbClr val="2E3033"/>
              </a:solidFill>
              <a:effectLst/>
              <a:latin typeface="Arial" panose="020B0604020202020204" pitchFamily="34" charset="0"/>
            </a:endParaRPr>
          </a:p>
          <a:p>
            <a:r>
              <a:rPr lang="en-US" altLang="zh-CN" b="0" i="0" dirty="0">
                <a:solidFill>
                  <a:srgbClr val="2E3033"/>
                </a:solidFill>
                <a:effectLst/>
                <a:latin typeface="Arial" panose="020B0604020202020204" pitchFamily="34" charset="0"/>
              </a:rPr>
              <a:t> As shown in the video, driving steering gear can control the spacing between the friction wheels to adapt to the balls of different sizes and then launch.</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5E0327-7505-46D6-B9D9-ADE53B78703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43285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16</a:t>
            </a:fld>
            <a:endParaRPr lang="zh-CN" altLang="en-US"/>
          </a:p>
        </p:txBody>
      </p:sp>
    </p:spTree>
    <p:extLst>
      <p:ext uri="{BB962C8B-B14F-4D97-AF65-F5344CB8AC3E}">
        <p14:creationId xmlns:p14="http://schemas.microsoft.com/office/powerpoint/2010/main" val="560946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25</a:t>
            </a:fld>
            <a:endParaRPr lang="zh-CN" altLang="en-US"/>
          </a:p>
        </p:txBody>
      </p:sp>
    </p:spTree>
    <p:extLst>
      <p:ext uri="{BB962C8B-B14F-4D97-AF65-F5344CB8AC3E}">
        <p14:creationId xmlns:p14="http://schemas.microsoft.com/office/powerpoint/2010/main" val="1322793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We think there are three Key points of designing this shooting track.</a:t>
            </a:r>
          </a:p>
          <a:p>
            <a:r>
              <a:rPr lang="en-US" altLang="zh-CN" sz="1200" dirty="0"/>
              <a:t>Let see how we interpret them.</a:t>
            </a:r>
          </a:p>
          <a:p>
            <a:r>
              <a:rPr lang="en-US" altLang="zh-CN" sz="1200" dirty="0"/>
              <a:t>Restriction: The track lets the ball go in the middle;</a:t>
            </a:r>
          </a:p>
          <a:p>
            <a:r>
              <a:rPr lang="en-US" altLang="zh-CN" sz="1200" dirty="0"/>
              <a:t>Adaption: The track functions normally despite the different sizes of balls;</a:t>
            </a:r>
          </a:p>
          <a:p>
            <a:r>
              <a:rPr lang="en-US" altLang="zh-CN" sz="1200" dirty="0"/>
              <a:t>Angle: The track should be able to  alter the direction of the initial velocity.</a:t>
            </a:r>
          </a:p>
          <a:p>
            <a:r>
              <a:rPr lang="en-US" altLang="zh-CN" sz="1200" dirty="0"/>
              <a:t>How do we implement this?</a:t>
            </a:r>
          </a:p>
          <a:p>
            <a:endParaRPr lang="zh-CN" altLang="en-US" sz="1200"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26</a:t>
            </a:fld>
            <a:endParaRPr lang="zh-CN" altLang="en-US"/>
          </a:p>
        </p:txBody>
      </p:sp>
    </p:spTree>
    <p:extLst>
      <p:ext uri="{BB962C8B-B14F-4D97-AF65-F5344CB8AC3E}">
        <p14:creationId xmlns:p14="http://schemas.microsoft.com/office/powerpoint/2010/main" val="2059594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start looking into the details from the back to the front.</a:t>
            </a:r>
          </a:p>
          <a:p>
            <a:r>
              <a:rPr lang="en-US" altLang="zh-CN" dirty="0"/>
              <a:t>A inclined groove with only two supports. No matter…</a:t>
            </a:r>
          </a:p>
          <a:p>
            <a:r>
              <a:rPr lang="en-US" altLang="zh-CN" dirty="0"/>
              <a:t>The electrically controlled baffles in the front the groove can help us put the ball in an appropriate position for the shooting , with a little help of the gravity.</a:t>
            </a:r>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27</a:t>
            </a:fld>
            <a:endParaRPr lang="zh-CN" altLang="en-US"/>
          </a:p>
        </p:txBody>
      </p:sp>
    </p:spTree>
    <p:extLst>
      <p:ext uri="{BB962C8B-B14F-4D97-AF65-F5344CB8AC3E}">
        <p14:creationId xmlns:p14="http://schemas.microsoft.com/office/powerpoint/2010/main" val="3099306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take a top view of our track.</a:t>
            </a:r>
          </a:p>
          <a:p>
            <a:r>
              <a:rPr lang="en-US" altLang="zh-CN" dirty="0"/>
              <a:t>You can see that the groove actually goes from the back all the way to its front. </a:t>
            </a:r>
          </a:p>
          <a:p>
            <a:r>
              <a:rPr lang="en-US" altLang="zh-CN" dirty="0"/>
              <a:t>Also, with  the center position, the friction applied by the wheels can roughly be the same, thus, shoot the balls in a rather straight line.</a:t>
            </a:r>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28</a:t>
            </a:fld>
            <a:endParaRPr lang="zh-CN" altLang="en-US"/>
          </a:p>
        </p:txBody>
      </p:sp>
    </p:spTree>
    <p:extLst>
      <p:ext uri="{BB962C8B-B14F-4D97-AF65-F5344CB8AC3E}">
        <p14:creationId xmlns:p14="http://schemas.microsoft.com/office/powerpoint/2010/main" val="2174455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friction is applied, we add two vertical baffles on both sides so that the balls can be even better limited in a straight line. </a:t>
            </a:r>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29</a:t>
            </a:fld>
            <a:endParaRPr lang="zh-CN" altLang="en-US"/>
          </a:p>
        </p:txBody>
      </p:sp>
    </p:spTree>
    <p:extLst>
      <p:ext uri="{BB962C8B-B14F-4D97-AF65-F5344CB8AC3E}">
        <p14:creationId xmlns:p14="http://schemas.microsoft.com/office/powerpoint/2010/main" val="235991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30</a:t>
            </a:fld>
            <a:endParaRPr lang="zh-CN" altLang="en-US"/>
          </a:p>
        </p:txBody>
      </p:sp>
    </p:spTree>
    <p:extLst>
      <p:ext uri="{BB962C8B-B14F-4D97-AF65-F5344CB8AC3E}">
        <p14:creationId xmlns:p14="http://schemas.microsoft.com/office/powerpoint/2010/main" val="4115116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32</a:t>
            </a:fld>
            <a:endParaRPr lang="zh-CN" altLang="en-US"/>
          </a:p>
        </p:txBody>
      </p:sp>
    </p:spTree>
    <p:extLst>
      <p:ext uri="{BB962C8B-B14F-4D97-AF65-F5344CB8AC3E}">
        <p14:creationId xmlns:p14="http://schemas.microsoft.com/office/powerpoint/2010/main" val="1336874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5E0327-7505-46D6-B9D9-ADE53B78703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39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该项目涉及到的技术问题：可远程遥控智能小车（控制代码），机械结构设计，材料的选择与加工。</a:t>
            </a:r>
          </a:p>
          <a:p>
            <a:r>
              <a:rPr lang="zh-CN" altLang="en-US" dirty="0"/>
              <a:t>我们的小车实现的功能：能遥控，能储存球，能发射不同大小、不同材质的球，发射距离可调。</a:t>
            </a:r>
          </a:p>
          <a:p>
            <a:r>
              <a:rPr lang="zh-CN" altLang="en-US" dirty="0"/>
              <a:t>为什么选择摩擦轮这个方案（利用题目条件计算得到大概的初速度，说明利用摩擦轮能轻易得到所需的出射速度，还可对比其他方案）</a:t>
            </a:r>
          </a:p>
        </p:txBody>
      </p:sp>
      <p:sp>
        <p:nvSpPr>
          <p:cNvPr id="4" name="灯片编号占位符 3"/>
          <p:cNvSpPr>
            <a:spLocks noGrp="1"/>
          </p:cNvSpPr>
          <p:nvPr>
            <p:ph type="sldNum" sz="quarter" idx="5"/>
          </p:nvPr>
        </p:nvSpPr>
        <p:spPr/>
        <p:txBody>
          <a:bodyPr/>
          <a:lstStyle/>
          <a:p>
            <a:fld id="{3F5E0327-7505-46D6-B9D9-ADE53B78703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接下来由我给大家大致介绍清楚我们小车的各结构模块及其功能。</a:t>
            </a:r>
            <a:endParaRPr lang="en-US" altLang="zh-CN" dirty="0"/>
          </a:p>
          <a:p>
            <a:endParaRPr lang="en-US" altLang="zh-CN" dirty="0"/>
          </a:p>
          <a:p>
            <a:r>
              <a:rPr lang="zh-CN" altLang="en-US" dirty="0"/>
              <a:t>它大概有</a:t>
            </a:r>
            <a:r>
              <a:rPr lang="en-US" altLang="zh-CN" dirty="0"/>
              <a:t>3</a:t>
            </a:r>
            <a:r>
              <a:rPr lang="zh-CN" altLang="en-US" dirty="0"/>
              <a:t>个结构模块，分别是：移动装置、重载装置和发射装置。</a:t>
            </a:r>
            <a:endParaRPr lang="en-US" altLang="zh-CN" dirty="0"/>
          </a:p>
          <a:p>
            <a:endParaRPr lang="en-US" altLang="zh-CN" dirty="0"/>
          </a:p>
          <a:p>
            <a:r>
              <a:rPr lang="zh-CN" altLang="en-US" dirty="0"/>
              <a:t>然后我们从小车的实体结构来介绍它们的功能。</a:t>
            </a:r>
            <a:endParaRPr lang="en-US" altLang="zh-CN" dirty="0"/>
          </a:p>
          <a:p>
            <a:endParaRPr lang="en-US" altLang="zh-CN" dirty="0"/>
          </a:p>
          <a:p>
            <a:r>
              <a:rPr lang="zh-CN" altLang="en-US" dirty="0"/>
              <a:t>首先看到的是移动装置这部分的模型。</a:t>
            </a:r>
            <a:endParaRPr lang="en-US" altLang="zh-CN" dirty="0"/>
          </a:p>
          <a:p>
            <a:endParaRPr lang="zh-CN" altLang="en-US" dirty="0"/>
          </a:p>
          <a:p>
            <a:pPr algn="l"/>
            <a:r>
              <a:rPr lang="en-US" altLang="zh-CN" b="0" i="0" dirty="0">
                <a:solidFill>
                  <a:srgbClr val="2E3033"/>
                </a:solidFill>
                <a:effectLst/>
                <a:latin typeface="Arial" panose="020B0604020202020204" pitchFamily="34" charset="0"/>
              </a:rPr>
              <a:t>Next, I will give a introduction of our car's functional modules and relevant structures.</a:t>
            </a:r>
            <a:br>
              <a:rPr lang="en-US" altLang="zh-CN" dirty="0"/>
            </a:br>
            <a:endParaRPr lang="en-US" altLang="zh-CN" b="0" i="0" dirty="0">
              <a:solidFill>
                <a:srgbClr val="2E3033"/>
              </a:solidFill>
              <a:effectLst/>
              <a:latin typeface="Arial" panose="020B0604020202020204" pitchFamily="34" charset="0"/>
            </a:endParaRPr>
          </a:p>
          <a:p>
            <a:pPr algn="l"/>
            <a:r>
              <a:rPr lang="en-US" altLang="zh-CN" b="0" i="0" dirty="0">
                <a:solidFill>
                  <a:srgbClr val="2E3033"/>
                </a:solidFill>
                <a:effectLst/>
                <a:latin typeface="Arial" panose="020B0604020202020204" pitchFamily="34" charset="0"/>
              </a:rPr>
              <a:t>It has about three structural modules, they are: moving device, reloading device and launch device.</a:t>
            </a:r>
            <a:br>
              <a:rPr lang="en-US" altLang="zh-CN" dirty="0"/>
            </a:br>
            <a:endParaRPr lang="en-US" altLang="zh-CN" b="0" i="0" dirty="0">
              <a:solidFill>
                <a:srgbClr val="2E3033"/>
              </a:solidFill>
              <a:effectLst/>
              <a:latin typeface="Arial" panose="020B0604020202020204" pitchFamily="34" charset="0"/>
            </a:endParaRPr>
          </a:p>
          <a:p>
            <a:pPr algn="l"/>
            <a:r>
              <a:rPr lang="en-US" altLang="zh-CN" b="0" i="0" dirty="0">
                <a:solidFill>
                  <a:srgbClr val="2E3033"/>
                </a:solidFill>
                <a:effectLst/>
                <a:latin typeface="Arial" panose="020B0604020202020204" pitchFamily="34" charset="0"/>
              </a:rPr>
              <a:t>Then we will learn about their functions from the physical structure of the cars.</a:t>
            </a:r>
            <a:br>
              <a:rPr lang="en-US" altLang="zh-CN" dirty="0"/>
            </a:br>
            <a:endParaRPr lang="en-US" altLang="zh-CN" b="0" i="0" dirty="0">
              <a:solidFill>
                <a:srgbClr val="2E3033"/>
              </a:solidFill>
              <a:effectLst/>
              <a:latin typeface="Arial" panose="020B0604020202020204" pitchFamily="34" charset="0"/>
            </a:endParaRPr>
          </a:p>
          <a:p>
            <a:r>
              <a:rPr lang="en-US" altLang="zh-CN" b="0" i="0" dirty="0">
                <a:solidFill>
                  <a:srgbClr val="2E3033"/>
                </a:solidFill>
                <a:effectLst/>
                <a:latin typeface="Arial" panose="020B0604020202020204" pitchFamily="34" charset="0"/>
              </a:rPr>
              <a:t>The first thing you see is the model of the moving device.</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5E0327-7505-46D6-B9D9-ADE53B78703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34215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在这部分，我们是采用了麦克纳姆轮来支持小车的运动行进。它是一种全向轮。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特点：能够实现全方位移动的功能，包括前行、横移、斜行、旋转及其组合等运动方式。</a:t>
            </a:r>
          </a:p>
          <a:p>
            <a:endParaRPr lang="en-US" altLang="zh-CN" dirty="0"/>
          </a:p>
          <a:p>
            <a:r>
              <a:rPr lang="en-US" altLang="zh-CN" dirty="0"/>
              <a:t>The </a:t>
            </a:r>
            <a:r>
              <a:rPr lang="en-US" altLang="zh-CN" dirty="0" err="1"/>
              <a:t>mecanum</a:t>
            </a:r>
            <a:r>
              <a:rPr lang="en-US" altLang="zh-CN" dirty="0"/>
              <a:t> wheel can realize omni-directional movement, including forward movement, horizontal movement, oblique movement, rotation and its combination </a:t>
            </a:r>
          </a:p>
          <a:p>
            <a:endParaRPr lang="en-US" altLang="zh-CN" dirty="0"/>
          </a:p>
          <a:p>
            <a:endParaRPr lang="en-US" altLang="zh-CN" dirty="0"/>
          </a:p>
          <a:p>
            <a:pPr algn="l"/>
            <a:r>
              <a:rPr lang="en-US" altLang="zh-CN" b="0" i="0" dirty="0">
                <a:solidFill>
                  <a:srgbClr val="2E3033"/>
                </a:solidFill>
                <a:effectLst/>
                <a:latin typeface="Arial" panose="020B0604020202020204" pitchFamily="34" charset="0"/>
              </a:rPr>
              <a:t>In this part, we use </a:t>
            </a:r>
            <a:r>
              <a:rPr lang="en-US" altLang="zh-CN" b="0" i="0" dirty="0" err="1">
                <a:solidFill>
                  <a:srgbClr val="2E3033"/>
                </a:solidFill>
                <a:effectLst/>
                <a:latin typeface="Arial" panose="020B0604020202020204" pitchFamily="34" charset="0"/>
              </a:rPr>
              <a:t>Mecanum</a:t>
            </a:r>
            <a:r>
              <a:rPr lang="en-US" altLang="zh-CN" b="0" i="0" dirty="0">
                <a:solidFill>
                  <a:srgbClr val="2E3033"/>
                </a:solidFill>
                <a:effectLst/>
                <a:latin typeface="Arial" panose="020B0604020202020204" pitchFamily="34" charset="0"/>
              </a:rPr>
              <a:t> wheels to support the movement of the car, which is an omni-directional wheel.</a:t>
            </a:r>
            <a:br>
              <a:rPr lang="en-US" altLang="zh-CN" dirty="0"/>
            </a:br>
            <a:endParaRPr lang="en-US" altLang="zh-CN" dirty="0"/>
          </a:p>
          <a:p>
            <a:pPr algn="l"/>
            <a:r>
              <a:rPr lang="en-US" altLang="zh-CN" b="0" i="0" dirty="0">
                <a:solidFill>
                  <a:srgbClr val="2E3033"/>
                </a:solidFill>
                <a:effectLst/>
                <a:latin typeface="Arial" panose="020B0604020202020204" pitchFamily="34" charset="0"/>
              </a:rPr>
              <a:t>It can realize various movements, including forward movement, horizontal movement, oblique movement, rotation and its combination.</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5E0327-7505-46D6-B9D9-ADE53B78703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261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过来是小车的重载备弹装置。</a:t>
            </a:r>
            <a:endParaRPr lang="en-US" altLang="zh-CN" dirty="0"/>
          </a:p>
          <a:p>
            <a:endParaRPr lang="en-US" altLang="zh-CN" dirty="0"/>
          </a:p>
          <a:p>
            <a:r>
              <a:rPr lang="en-US" altLang="zh-CN" b="0" i="0" dirty="0">
                <a:solidFill>
                  <a:srgbClr val="2E3033"/>
                </a:solidFill>
                <a:effectLst/>
                <a:latin typeface="Arial" panose="020B0604020202020204" pitchFamily="34" charset="0"/>
              </a:rPr>
              <a:t>Here comes the car’s reloading device.</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5E0327-7505-46D6-B9D9-ADE53B78703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2469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储弹装置是由一个弯曲管道和螺旋桨组成的结构。</a:t>
            </a:r>
            <a:endParaRPr lang="en-US" altLang="zh-CN" dirty="0"/>
          </a:p>
          <a:p>
            <a:endParaRPr lang="en-US" altLang="zh-CN" dirty="0"/>
          </a:p>
          <a:p>
            <a:r>
              <a:rPr lang="zh-CN" altLang="en-US" dirty="0"/>
              <a:t>我们预计只将乒乓球都放入储弹装置，一次性可以放入</a:t>
            </a:r>
            <a:r>
              <a:rPr lang="en-US" altLang="zh-CN" dirty="0"/>
              <a:t>5</a:t>
            </a:r>
            <a:r>
              <a:rPr lang="zh-CN" altLang="en-US" dirty="0"/>
              <a:t>个乒乓球，为此我们将储弹装置设计成弯曲的圆管道，</a:t>
            </a:r>
            <a:r>
              <a:rPr lang="en-US" altLang="zh-CN" dirty="0"/>
              <a:t>L</a:t>
            </a:r>
            <a:r>
              <a:rPr lang="zh-CN" altLang="en-US" dirty="0"/>
              <a:t>型的弯曲结构使它能在有限的空间中尽可能增加乒乓球的容纳数量。控制出球的功能是在管道的出口处挖空后，安装一个螺旋桨的结构，通过电机旋转螺旋桨带动乒乓球的运动出球。</a:t>
            </a:r>
            <a:endParaRPr lang="en-US" altLang="zh-CN" dirty="0"/>
          </a:p>
          <a:p>
            <a:endParaRPr lang="en-US" altLang="zh-CN" dirty="0"/>
          </a:p>
          <a:p>
            <a:pPr algn="l"/>
            <a:r>
              <a:rPr lang="en-US" altLang="zh-CN" b="0" i="0" dirty="0">
                <a:solidFill>
                  <a:srgbClr val="2E3033"/>
                </a:solidFill>
                <a:effectLst/>
                <a:latin typeface="Arial" panose="020B0604020202020204" pitchFamily="34" charset="0"/>
              </a:rPr>
              <a:t>The reloading device consists of a curved pipe and a propeller.</a:t>
            </a:r>
            <a:br>
              <a:rPr lang="en-US" altLang="zh-CN" dirty="0"/>
            </a:br>
            <a:endParaRPr lang="en-US" altLang="zh-CN" b="0" i="0" dirty="0">
              <a:solidFill>
                <a:srgbClr val="2E3033"/>
              </a:solidFill>
              <a:effectLst/>
              <a:latin typeface="Arial" panose="020B0604020202020204" pitchFamily="34" charset="0"/>
            </a:endParaRPr>
          </a:p>
          <a:p>
            <a:r>
              <a:rPr lang="en-US" altLang="zh-CN" b="0" i="0" dirty="0">
                <a:solidFill>
                  <a:srgbClr val="2E3033"/>
                </a:solidFill>
                <a:effectLst/>
                <a:latin typeface="Arial" panose="020B0604020202020204" pitchFamily="34" charset="0"/>
              </a:rPr>
              <a:t>We plan to only put ping-pong balls into the reloading device, which can put 5 balls at a time. Therefore, we design the storing device into a curved round pipe, and the L-shaped curved structure enables it to increase the capacity of ping-pong balls as much as possible in the limited space. </a:t>
            </a:r>
          </a:p>
          <a:p>
            <a:endParaRPr lang="en-US" altLang="zh-CN" b="0" i="0" dirty="0">
              <a:solidFill>
                <a:srgbClr val="2E3033"/>
              </a:solidFill>
              <a:effectLst/>
              <a:latin typeface="Arial" panose="020B0604020202020204" pitchFamily="34" charset="0"/>
            </a:endParaRPr>
          </a:p>
          <a:p>
            <a:r>
              <a:rPr lang="en-US" altLang="zh-CN" b="0" i="0" dirty="0">
                <a:solidFill>
                  <a:srgbClr val="2E3033"/>
                </a:solidFill>
                <a:effectLst/>
                <a:latin typeface="Arial" panose="020B0604020202020204" pitchFamily="34" charset="0"/>
              </a:rPr>
              <a:t>The function of controlling the ball is realized through that after hollowing out at the outlet of the pipe and install a propeller, we can drive the movement of table tennis ball by controlling a motor to rotate the propeller.</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5E0327-7505-46D6-B9D9-ADE53B78703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95347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过来是发射装置的结构。</a:t>
            </a:r>
          </a:p>
          <a:p>
            <a:endParaRPr lang="en-US" altLang="zh-CN" dirty="0"/>
          </a:p>
          <a:p>
            <a:r>
              <a:rPr lang="en-US" altLang="zh-CN" b="0" i="0" dirty="0">
                <a:solidFill>
                  <a:srgbClr val="2E3033"/>
                </a:solidFill>
                <a:effectLst/>
                <a:latin typeface="Arial" panose="020B0604020202020204" pitchFamily="34" charset="0"/>
              </a:rPr>
              <a:t>And then it is the shooting device.</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5E0327-7505-46D6-B9D9-ADE53B78703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7347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81970" cy="6857998"/>
          </a:xfrm>
          <a:prstGeom prst="rect">
            <a:avLst/>
          </a:prstGeom>
        </p:spPr>
      </p:pic>
      <p:sp>
        <p:nvSpPr>
          <p:cNvPr id="80" name="任意多边形: 形状 79"/>
          <p:cNvSpPr/>
          <p:nvPr userDrawn="1">
            <p:custDataLst>
              <p:tags r:id="rId1"/>
            </p:custDataLst>
          </p:nvPr>
        </p:nvSpPr>
        <p:spPr>
          <a:xfrm>
            <a:off x="6351816" y="0"/>
            <a:ext cx="5840184" cy="6858000"/>
          </a:xfrm>
          <a:custGeom>
            <a:avLst/>
            <a:gdLst>
              <a:gd name="connsiteX0" fmla="*/ 0 w 5840184"/>
              <a:gd name="connsiteY0" fmla="*/ 0 h 6858000"/>
              <a:gd name="connsiteX1" fmla="*/ 5840184 w 5840184"/>
              <a:gd name="connsiteY1" fmla="*/ 0 h 6858000"/>
              <a:gd name="connsiteX2" fmla="*/ 5840184 w 5840184"/>
              <a:gd name="connsiteY2" fmla="*/ 6858000 h 6858000"/>
              <a:gd name="connsiteX3" fmla="*/ 0 w 5840184"/>
              <a:gd name="connsiteY3" fmla="*/ 6858000 h 6858000"/>
              <a:gd name="connsiteX4" fmla="*/ 80484 w 5840184"/>
              <a:gd name="connsiteY4" fmla="*/ 6755583 h 6858000"/>
              <a:gd name="connsiteX5" fmla="*/ 1185041 w 5840184"/>
              <a:gd name="connsiteY5" fmla="*/ 3429000 h 6858000"/>
              <a:gd name="connsiteX6" fmla="*/ 80484 w 5840184"/>
              <a:gd name="connsiteY6" fmla="*/ 1024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184" h="6858000">
                <a:moveTo>
                  <a:pt x="0" y="0"/>
                </a:moveTo>
                <a:lnTo>
                  <a:pt x="5840184" y="0"/>
                </a:lnTo>
                <a:lnTo>
                  <a:pt x="5840184" y="6858000"/>
                </a:lnTo>
                <a:lnTo>
                  <a:pt x="0" y="6858000"/>
                </a:lnTo>
                <a:lnTo>
                  <a:pt x="80484" y="6755583"/>
                </a:lnTo>
                <a:cubicBezTo>
                  <a:pt x="774217" y="5827953"/>
                  <a:pt x="1185041" y="4676454"/>
                  <a:pt x="1185041" y="3429000"/>
                </a:cubicBezTo>
                <a:cubicBezTo>
                  <a:pt x="1185041" y="2181547"/>
                  <a:pt x="774217" y="1030047"/>
                  <a:pt x="80484" y="102417"/>
                </a:cubicBez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endParaRPr lang="zh-CN" altLang="en-US" dirty="0"/>
          </a:p>
        </p:txBody>
      </p:sp>
      <p:sp>
        <p:nvSpPr>
          <p:cNvPr id="24" name="任意多边形: 形状 23"/>
          <p:cNvSpPr/>
          <p:nvPr userDrawn="1">
            <p:custDataLst>
              <p:tags r:id="rId2"/>
            </p:custDataLst>
          </p:nvPr>
        </p:nvSpPr>
        <p:spPr>
          <a:xfrm>
            <a:off x="6351816" y="0"/>
            <a:ext cx="5840184" cy="6858000"/>
          </a:xfrm>
          <a:custGeom>
            <a:avLst/>
            <a:gdLst>
              <a:gd name="connsiteX0" fmla="*/ 0 w 5840184"/>
              <a:gd name="connsiteY0" fmla="*/ 0 h 6858000"/>
              <a:gd name="connsiteX1" fmla="*/ 5840184 w 5840184"/>
              <a:gd name="connsiteY1" fmla="*/ 0 h 6858000"/>
              <a:gd name="connsiteX2" fmla="*/ 5840184 w 5840184"/>
              <a:gd name="connsiteY2" fmla="*/ 6858000 h 6858000"/>
              <a:gd name="connsiteX3" fmla="*/ 0 w 5840184"/>
              <a:gd name="connsiteY3" fmla="*/ 6858000 h 6858000"/>
              <a:gd name="connsiteX4" fmla="*/ 80484 w 5840184"/>
              <a:gd name="connsiteY4" fmla="*/ 6755583 h 6858000"/>
              <a:gd name="connsiteX5" fmla="*/ 1185041 w 5840184"/>
              <a:gd name="connsiteY5" fmla="*/ 3429000 h 6858000"/>
              <a:gd name="connsiteX6" fmla="*/ 80484 w 5840184"/>
              <a:gd name="connsiteY6" fmla="*/ 1024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184" h="6858000">
                <a:moveTo>
                  <a:pt x="0" y="0"/>
                </a:moveTo>
                <a:lnTo>
                  <a:pt x="5840184" y="0"/>
                </a:lnTo>
                <a:lnTo>
                  <a:pt x="5840184" y="6858000"/>
                </a:lnTo>
                <a:lnTo>
                  <a:pt x="0" y="6858000"/>
                </a:lnTo>
                <a:lnTo>
                  <a:pt x="80484" y="6755583"/>
                </a:lnTo>
                <a:cubicBezTo>
                  <a:pt x="774217" y="5827953"/>
                  <a:pt x="1185041" y="4676454"/>
                  <a:pt x="1185041" y="3429000"/>
                </a:cubicBezTo>
                <a:cubicBezTo>
                  <a:pt x="1185041" y="2181547"/>
                  <a:pt x="774217" y="1030047"/>
                  <a:pt x="80484" y="102417"/>
                </a:cubicBezTo>
                <a:close/>
              </a:path>
            </a:pathLst>
          </a:custGeom>
          <a:gradFill>
            <a:gsLst>
              <a:gs pos="0">
                <a:schemeClr val="accent3">
                  <a:alpha val="0"/>
                </a:schemeClr>
              </a:gs>
              <a:gs pos="100000">
                <a:schemeClr val="accent1">
                  <a:alpha val="66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endParaRPr lang="zh-CN" altLang="en-US" dirty="0"/>
          </a:p>
        </p:txBody>
      </p:sp>
      <p:sp>
        <p:nvSpPr>
          <p:cNvPr id="42" name="任意多边形: 形状 41"/>
          <p:cNvSpPr/>
          <p:nvPr/>
        </p:nvSpPr>
        <p:spPr>
          <a:xfrm>
            <a:off x="6643388" y="1"/>
            <a:ext cx="1117854" cy="6857999"/>
          </a:xfrm>
          <a:custGeom>
            <a:avLst/>
            <a:gdLst>
              <a:gd name="connsiteX0" fmla="*/ 0 w 8092416"/>
              <a:gd name="connsiteY0" fmla="*/ 0 h 6857999"/>
              <a:gd name="connsiteX1" fmla="*/ 6974562 w 8092416"/>
              <a:gd name="connsiteY1" fmla="*/ 0 h 6857999"/>
              <a:gd name="connsiteX2" fmla="*/ 7098043 w 8092416"/>
              <a:gd name="connsiteY2" fmla="*/ 173644 h 6857999"/>
              <a:gd name="connsiteX3" fmla="*/ 8092416 w 8092416"/>
              <a:gd name="connsiteY3" fmla="*/ 3429000 h 6857999"/>
              <a:gd name="connsiteX4" fmla="*/ 7098043 w 8092416"/>
              <a:gd name="connsiteY4" fmla="*/ 6684357 h 6857999"/>
              <a:gd name="connsiteX5" fmla="*/ 6974563 w 8092416"/>
              <a:gd name="connsiteY5" fmla="*/ 6857999 h 6857999"/>
              <a:gd name="connsiteX6" fmla="*/ 0 w 8092416"/>
              <a:gd name="connsiteY6" fmla="*/ 6857999 h 6857999"/>
              <a:gd name="connsiteX0-1" fmla="*/ 0 w 8092416"/>
              <a:gd name="connsiteY0-2" fmla="*/ 0 h 6857999"/>
              <a:gd name="connsiteX1-3" fmla="*/ 6974562 w 8092416"/>
              <a:gd name="connsiteY1-4" fmla="*/ 0 h 6857999"/>
              <a:gd name="connsiteX2-5" fmla="*/ 7098043 w 8092416"/>
              <a:gd name="connsiteY2-6" fmla="*/ 173644 h 6857999"/>
              <a:gd name="connsiteX3-7" fmla="*/ 8092416 w 8092416"/>
              <a:gd name="connsiteY3-8" fmla="*/ 3429000 h 6857999"/>
              <a:gd name="connsiteX4-9" fmla="*/ 7098043 w 8092416"/>
              <a:gd name="connsiteY4-10" fmla="*/ 6684357 h 6857999"/>
              <a:gd name="connsiteX5-11" fmla="*/ 6974563 w 8092416"/>
              <a:gd name="connsiteY5-12" fmla="*/ 6857999 h 6857999"/>
              <a:gd name="connsiteX6-13" fmla="*/ 0 w 8092416"/>
              <a:gd name="connsiteY6-14" fmla="*/ 6857999 h 6857999"/>
              <a:gd name="connsiteX7" fmla="*/ 91440 w 8092416"/>
              <a:gd name="connsiteY7" fmla="*/ 91440 h 6857999"/>
              <a:gd name="connsiteX0-15" fmla="*/ 0 w 8092416"/>
              <a:gd name="connsiteY0-16" fmla="*/ 0 h 6857999"/>
              <a:gd name="connsiteX1-17" fmla="*/ 6974562 w 8092416"/>
              <a:gd name="connsiteY1-18" fmla="*/ 0 h 6857999"/>
              <a:gd name="connsiteX2-19" fmla="*/ 7098043 w 8092416"/>
              <a:gd name="connsiteY2-20" fmla="*/ 173644 h 6857999"/>
              <a:gd name="connsiteX3-21" fmla="*/ 8092416 w 8092416"/>
              <a:gd name="connsiteY3-22" fmla="*/ 3429000 h 6857999"/>
              <a:gd name="connsiteX4-23" fmla="*/ 7098043 w 8092416"/>
              <a:gd name="connsiteY4-24" fmla="*/ 6684357 h 6857999"/>
              <a:gd name="connsiteX5-25" fmla="*/ 6974563 w 8092416"/>
              <a:gd name="connsiteY5-26" fmla="*/ 6857999 h 6857999"/>
              <a:gd name="connsiteX6-27" fmla="*/ 0 w 8092416"/>
              <a:gd name="connsiteY6-28" fmla="*/ 6857999 h 6857999"/>
              <a:gd name="connsiteX0-29" fmla="*/ 6974562 w 8092416"/>
              <a:gd name="connsiteY0-30" fmla="*/ 0 h 6857999"/>
              <a:gd name="connsiteX1-31" fmla="*/ 7098043 w 8092416"/>
              <a:gd name="connsiteY1-32" fmla="*/ 173644 h 6857999"/>
              <a:gd name="connsiteX2-33" fmla="*/ 8092416 w 8092416"/>
              <a:gd name="connsiteY2-34" fmla="*/ 3429000 h 6857999"/>
              <a:gd name="connsiteX3-35" fmla="*/ 7098043 w 8092416"/>
              <a:gd name="connsiteY3-36" fmla="*/ 6684357 h 6857999"/>
              <a:gd name="connsiteX4-37" fmla="*/ 6974563 w 8092416"/>
              <a:gd name="connsiteY4-38" fmla="*/ 6857999 h 6857999"/>
              <a:gd name="connsiteX5-39" fmla="*/ 0 w 8092416"/>
              <a:gd name="connsiteY5-40" fmla="*/ 6857999 h 6857999"/>
              <a:gd name="connsiteX0-41" fmla="*/ 0 w 1117854"/>
              <a:gd name="connsiteY0-42" fmla="*/ 0 h 6857999"/>
              <a:gd name="connsiteX1-43" fmla="*/ 123481 w 1117854"/>
              <a:gd name="connsiteY1-44" fmla="*/ 173644 h 6857999"/>
              <a:gd name="connsiteX2-45" fmla="*/ 1117854 w 1117854"/>
              <a:gd name="connsiteY2-46" fmla="*/ 3429000 h 6857999"/>
              <a:gd name="connsiteX3-47" fmla="*/ 123481 w 1117854"/>
              <a:gd name="connsiteY3-48" fmla="*/ 6684357 h 6857999"/>
              <a:gd name="connsiteX4-49" fmla="*/ 1 w 1117854"/>
              <a:gd name="connsiteY4-50" fmla="*/ 6857999 h 6857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7854" h="6857999">
                <a:moveTo>
                  <a:pt x="0" y="0"/>
                </a:moveTo>
                <a:lnTo>
                  <a:pt x="123481" y="173644"/>
                </a:lnTo>
                <a:cubicBezTo>
                  <a:pt x="751277" y="1102904"/>
                  <a:pt x="1117854" y="2223143"/>
                  <a:pt x="1117854" y="3429000"/>
                </a:cubicBezTo>
                <a:cubicBezTo>
                  <a:pt x="1117854" y="4634858"/>
                  <a:pt x="751277" y="5755096"/>
                  <a:pt x="123481" y="6684357"/>
                </a:cubicBezTo>
                <a:lnTo>
                  <a:pt x="1" y="685799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gradFill flip="none" rotWithShape="1">
            <a:gsLst>
              <a:gs pos="4100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userDrawn="1"/>
        </p:nvSpPr>
        <p:spPr>
          <a:xfrm flipV="1">
            <a:off x="660400" y="3776385"/>
            <a:ext cx="590812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79" name="标题 47"/>
          <p:cNvSpPr>
            <a:spLocks noGrp="1"/>
          </p:cNvSpPr>
          <p:nvPr userDrawn="1">
            <p:ph type="title" hasCustomPrompt="1"/>
          </p:nvPr>
        </p:nvSpPr>
        <p:spPr>
          <a:xfrm>
            <a:off x="630418" y="2701083"/>
            <a:ext cx="7055958" cy="1089529"/>
          </a:xfrm>
          <a:prstGeom prst="rect">
            <a:avLst/>
          </a:prstGeom>
          <a:noFill/>
        </p:spPr>
        <p:txBody>
          <a:bodyPr wrap="square" lIns="0" rtlCol="0">
            <a:spAutoFit/>
          </a:bodyPr>
          <a:lstStyle>
            <a:lvl1pPr>
              <a:defRPr lang="zh-CN" altLang="en-US" sz="3600"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92" name="文本占位符 87"/>
          <p:cNvSpPr>
            <a:spLocks noGrp="1"/>
          </p:cNvSpPr>
          <p:nvPr userDrawn="1">
            <p:ph type="body" sz="quarter" idx="13" hasCustomPrompt="1"/>
          </p:nvPr>
        </p:nvSpPr>
        <p:spPr>
          <a:xfrm>
            <a:off x="654709" y="243245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655638" y="4250988"/>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演讲人： </a:t>
            </a:r>
            <a:r>
              <a:rPr lang="en-US" altLang="zh-CN" dirty="0"/>
              <a:t>XXX	</a:t>
            </a:r>
            <a:r>
              <a:rPr lang="zh-CN" altLang="en-US" dirty="0"/>
              <a:t>答辩学生： 芃苇</a:t>
            </a:r>
          </a:p>
        </p:txBody>
      </p:sp>
      <p:grpSp>
        <p:nvGrpSpPr>
          <p:cNvPr id="9" name="组合 8"/>
          <p:cNvGrpSpPr/>
          <p:nvPr userDrawn="1"/>
        </p:nvGrpSpPr>
        <p:grpSpPr>
          <a:xfrm>
            <a:off x="1069832" y="645160"/>
            <a:ext cx="565239" cy="101600"/>
            <a:chOff x="658189" y="1028700"/>
            <a:chExt cx="565239" cy="101600"/>
          </a:xfrm>
        </p:grpSpPr>
        <p:cxnSp>
          <p:nvCxnSpPr>
            <p:cNvPr id="3" name="直接连接符 2"/>
            <p:cNvCxnSpPr/>
            <p:nvPr userDrawn="1"/>
          </p:nvCxnSpPr>
          <p:spPr>
            <a:xfrm flipH="1">
              <a:off x="65818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userDrawn="1"/>
          </p:nvCxnSpPr>
          <p:spPr>
            <a:xfrm flipH="1">
              <a:off x="73086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userDrawn="1"/>
          </p:nvCxnSpPr>
          <p:spPr>
            <a:xfrm flipH="1">
              <a:off x="80354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userDrawn="1"/>
          </p:nvCxnSpPr>
          <p:spPr>
            <a:xfrm flipH="1">
              <a:off x="876217"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flipH="1">
              <a:off x="948893"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userDrawn="1"/>
          </p:nvCxnSpPr>
          <p:spPr>
            <a:xfrm flipH="1">
              <a:off x="102156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userDrawn="1"/>
          </p:nvCxnSpPr>
          <p:spPr>
            <a:xfrm flipH="1">
              <a:off x="109424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692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a:off x="654990" y="661035"/>
            <a:ext cx="372110" cy="69850"/>
            <a:chOff x="708660" y="958850"/>
            <a:chExt cx="372110" cy="69850"/>
          </a:xfrm>
        </p:grpSpPr>
        <p:cxnSp>
          <p:nvCxnSpPr>
            <p:cNvPr id="6" name="直接连接符 5"/>
            <p:cNvCxnSpPr/>
            <p:nvPr userDrawn="1"/>
          </p:nvCxnSpPr>
          <p:spPr>
            <a:xfrm>
              <a:off x="708660" y="993775"/>
              <a:ext cx="2667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708660" y="958850"/>
              <a:ext cx="37211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708660" y="1028700"/>
              <a:ext cx="15494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3" name="文本占位符 87"/>
          <p:cNvSpPr>
            <a:spLocks noGrp="1"/>
          </p:cNvSpPr>
          <p:nvPr>
            <p:ph type="body" sz="quarter" idx="17" hasCustomPrompt="1"/>
          </p:nvPr>
        </p:nvSpPr>
        <p:spPr>
          <a:xfrm>
            <a:off x="654710" y="6136640"/>
            <a:ext cx="1955382" cy="244682"/>
          </a:xfrm>
          <a:prstGeom prst="rect">
            <a:avLst/>
          </a:prstGeom>
          <a:noFill/>
        </p:spPr>
        <p:txBody>
          <a:bodyPr wrap="square" lIns="0" rtlCol="0">
            <a:spAutoFit/>
          </a:bodyPr>
          <a:lstStyle>
            <a:lvl1pPr marL="0" indent="0">
              <a:buNone/>
              <a:defRPr lang="zh-CN" altLang="en-US" sz="11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en-US" altLang="zh-CN" dirty="0"/>
              <a:t>Lorem ipsum</a:t>
            </a:r>
          </a:p>
        </p:txBody>
      </p:sp>
      <p:grpSp>
        <p:nvGrpSpPr>
          <p:cNvPr id="34" name="组合 33"/>
          <p:cNvGrpSpPr/>
          <p:nvPr userDrawn="1"/>
        </p:nvGrpSpPr>
        <p:grpSpPr>
          <a:xfrm flipH="1">
            <a:off x="11164900" y="661035"/>
            <a:ext cx="372110" cy="69850"/>
            <a:chOff x="708660" y="958850"/>
            <a:chExt cx="372110" cy="69850"/>
          </a:xfrm>
        </p:grpSpPr>
        <p:cxnSp>
          <p:nvCxnSpPr>
            <p:cNvPr id="35" name="直接连接符 34"/>
            <p:cNvCxnSpPr/>
            <p:nvPr userDrawn="1"/>
          </p:nvCxnSpPr>
          <p:spPr>
            <a:xfrm>
              <a:off x="708660" y="993775"/>
              <a:ext cx="2667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a:off x="708660" y="958850"/>
              <a:ext cx="37211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708660" y="1028700"/>
              <a:ext cx="1549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userDrawn="1"/>
        </p:nvGrpSpPr>
        <p:grpSpPr>
          <a:xfrm>
            <a:off x="10971771" y="6258981"/>
            <a:ext cx="565239" cy="101600"/>
            <a:chOff x="658189" y="1028700"/>
            <a:chExt cx="565239" cy="101600"/>
          </a:xfrm>
        </p:grpSpPr>
        <p:cxnSp>
          <p:nvCxnSpPr>
            <p:cNvPr id="41" name="直接连接符 40"/>
            <p:cNvCxnSpPr/>
            <p:nvPr userDrawn="1"/>
          </p:nvCxnSpPr>
          <p:spPr>
            <a:xfrm flipH="1">
              <a:off x="658189"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730865"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803541"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flipH="1">
              <a:off x="876217"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948893"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flipH="1">
              <a:off x="1021569"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H="1">
              <a:off x="1094245"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flipH="1">
              <a:off x="1166921"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2">
    <p:spTree>
      <p:nvGrpSpPr>
        <p:cNvPr id="1" name=""/>
        <p:cNvGrpSpPr/>
        <p:nvPr/>
      </p:nvGrpSpPr>
      <p:grpSpPr>
        <a:xfrm>
          <a:off x="0" y="0"/>
          <a:ext cx="0" cy="0"/>
          <a:chOff x="0" y="0"/>
          <a:chExt cx="0" cy="0"/>
        </a:xfrm>
      </p:grpSpPr>
      <p:sp>
        <p:nvSpPr>
          <p:cNvPr id="2"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sp>
        <p:nvSpPr>
          <p:cNvPr id="5" name="图片占位符 74"/>
          <p:cNvSpPr>
            <a:spLocks noGrp="1"/>
          </p:cNvSpPr>
          <p:nvPr>
            <p:ph type="pic" sz="quarter" idx="11" hasCustomPrompt="1"/>
          </p:nvPr>
        </p:nvSpPr>
        <p:spPr>
          <a:xfrm>
            <a:off x="7229236" y="1041145"/>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6" name="图片占位符 74"/>
          <p:cNvSpPr>
            <a:spLocks noGrp="1"/>
          </p:cNvSpPr>
          <p:nvPr>
            <p:ph type="pic" sz="quarter" idx="12" hasCustomPrompt="1"/>
          </p:nvPr>
        </p:nvSpPr>
        <p:spPr>
          <a:xfrm>
            <a:off x="7229236" y="3745319"/>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7" name="文本占位符 87"/>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8" name="文本占位符 87"/>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9" name="文本占位符 87"/>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3">
    <p:spTree>
      <p:nvGrpSpPr>
        <p:cNvPr id="1" name=""/>
        <p:cNvGrpSpPr/>
        <p:nvPr/>
      </p:nvGrpSpPr>
      <p:grpSpPr>
        <a:xfrm>
          <a:off x="0" y="0"/>
          <a:ext cx="0" cy="0"/>
          <a:chOff x="0" y="0"/>
          <a:chExt cx="0" cy="0"/>
        </a:xfrm>
      </p:grpSpPr>
      <p:sp>
        <p:nvSpPr>
          <p:cNvPr id="7" name="矩形 6"/>
          <p:cNvSpPr/>
          <p:nvPr userDrawn="1"/>
        </p:nvSpPr>
        <p:spPr>
          <a:xfrm>
            <a:off x="0" y="3081986"/>
            <a:ext cx="12192000" cy="11086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矩形 7"/>
          <p:cNvSpPr/>
          <p:nvPr userDrawn="1"/>
        </p:nvSpPr>
        <p:spPr>
          <a:xfrm>
            <a:off x="-1" y="3122690"/>
            <a:ext cx="12192000" cy="3735310"/>
          </a:xfrm>
          <a:prstGeom prst="rect">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74"/>
          <p:cNvSpPr>
            <a:spLocks noGrp="1"/>
          </p:cNvSpPr>
          <p:nvPr>
            <p:ph type="pic" sz="quarter" idx="11" hasCustomPrompt="1"/>
          </p:nvPr>
        </p:nvSpPr>
        <p:spPr>
          <a:xfrm>
            <a:off x="92431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10" name="图片占位符 80"/>
          <p:cNvSpPr>
            <a:spLocks noGrp="1"/>
          </p:cNvSpPr>
          <p:nvPr>
            <p:ph type="pic" sz="quarter" idx="12" hasCustomPrompt="1"/>
          </p:nvPr>
        </p:nvSpPr>
        <p:spPr>
          <a:xfrm>
            <a:off x="457480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11" name="图片占位符 82"/>
          <p:cNvSpPr>
            <a:spLocks noGrp="1"/>
          </p:cNvSpPr>
          <p:nvPr>
            <p:ph type="pic" sz="quarter" idx="14" hasCustomPrompt="1"/>
          </p:nvPr>
        </p:nvSpPr>
        <p:spPr>
          <a:xfrm>
            <a:off x="8225291" y="1705726"/>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2"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cxnSp>
        <p:nvCxnSpPr>
          <p:cNvPr id="13" name="直接连接符 12"/>
          <p:cNvCxnSpPr/>
          <p:nvPr userDrawn="1"/>
        </p:nvCxnSpPr>
        <p:spPr>
          <a:xfrm>
            <a:off x="442913" y="6416675"/>
            <a:ext cx="113061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灯片编号占位符 5"/>
          <p:cNvSpPr>
            <a:spLocks noGrp="1"/>
          </p:cNvSpPr>
          <p:nvPr>
            <p:ph type="sldNum" sz="quarter" idx="15"/>
          </p:nvPr>
        </p:nvSpPr>
        <p:spPr>
          <a:xfrm>
            <a:off x="10854043" y="6492876"/>
            <a:ext cx="914093" cy="291556"/>
          </a:xfrm>
          <a:prstGeom prst="rect">
            <a:avLst/>
          </a:prstGeom>
        </p:spPr>
        <p:txBody>
          <a:bodyPr rIns="0"/>
          <a:lstStyle>
            <a:lvl1pPr algn="r">
              <a:defRPr sz="1200">
                <a:solidFill>
                  <a:schemeClr val="bg1"/>
                </a:solidFill>
              </a:defRPr>
            </a:lvl1p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sp>
        <p:nvSpPr>
          <p:cNvPr id="16" name="文本占位符 87"/>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17" name="文本占位符 87"/>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8" name="文本占位符 87"/>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4">
    <p:spTree>
      <p:nvGrpSpPr>
        <p:cNvPr id="1" name=""/>
        <p:cNvGrpSpPr/>
        <p:nvPr/>
      </p:nvGrpSpPr>
      <p:grpSpPr>
        <a:xfrm>
          <a:off x="0" y="0"/>
          <a:ext cx="0" cy="0"/>
          <a:chOff x="0" y="0"/>
          <a:chExt cx="0" cy="0"/>
        </a:xfrm>
      </p:grpSpPr>
      <p:sp>
        <p:nvSpPr>
          <p:cNvPr id="2"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sp>
        <p:nvSpPr>
          <p:cNvPr id="4" name="图片占位符 63"/>
          <p:cNvSpPr>
            <a:spLocks noGrp="1"/>
          </p:cNvSpPr>
          <p:nvPr>
            <p:ph type="pic" sz="quarter" idx="11"/>
          </p:nvPr>
        </p:nvSpPr>
        <p:spPr>
          <a:xfrm>
            <a:off x="1189221"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5" name="图片占位符 65"/>
          <p:cNvSpPr>
            <a:spLocks noGrp="1"/>
          </p:cNvSpPr>
          <p:nvPr>
            <p:ph type="pic" sz="quarter" idx="12"/>
          </p:nvPr>
        </p:nvSpPr>
        <p:spPr>
          <a:xfrm>
            <a:off x="3691685"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6" name="图片占位符 70"/>
          <p:cNvSpPr>
            <a:spLocks noGrp="1"/>
          </p:cNvSpPr>
          <p:nvPr>
            <p:ph type="pic" sz="quarter" idx="13"/>
          </p:nvPr>
        </p:nvSpPr>
        <p:spPr>
          <a:xfrm>
            <a:off x="8696612"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7" name="图片占位符 68"/>
          <p:cNvSpPr>
            <a:spLocks noGrp="1"/>
          </p:cNvSpPr>
          <p:nvPr>
            <p:ph type="pic" sz="quarter" idx="14"/>
          </p:nvPr>
        </p:nvSpPr>
        <p:spPr>
          <a:xfrm>
            <a:off x="5997851" y="2705100"/>
            <a:ext cx="2698760" cy="3263445"/>
          </a:xfrm>
          <a:custGeom>
            <a:avLst/>
            <a:gdLst>
              <a:gd name="connsiteX0" fmla="*/ 0 w 2698760"/>
              <a:gd name="connsiteY0" fmla="*/ 0 h 3463979"/>
              <a:gd name="connsiteX1" fmla="*/ 2698760 w 2698760"/>
              <a:gd name="connsiteY1" fmla="*/ 0 h 3463979"/>
              <a:gd name="connsiteX2" fmla="*/ 2698760 w 2698760"/>
              <a:gd name="connsiteY2" fmla="*/ 3463979 h 3463979"/>
              <a:gd name="connsiteX3" fmla="*/ 0 w 2698760"/>
              <a:gd name="connsiteY3" fmla="*/ 3463979 h 3463979"/>
            </a:gdLst>
            <a:ahLst/>
            <a:cxnLst>
              <a:cxn ang="0">
                <a:pos x="connsiteX0" y="connsiteY0"/>
              </a:cxn>
              <a:cxn ang="0">
                <a:pos x="connsiteX1" y="connsiteY1"/>
              </a:cxn>
              <a:cxn ang="0">
                <a:pos x="connsiteX2" y="connsiteY2"/>
              </a:cxn>
              <a:cxn ang="0">
                <a:pos x="connsiteX3" y="connsiteY3"/>
              </a:cxn>
            </a:cxnLst>
            <a:rect l="l" t="t" r="r" b="b"/>
            <a:pathLst>
              <a:path w="2698760" h="3463979">
                <a:moveTo>
                  <a:pt x="0" y="0"/>
                </a:moveTo>
                <a:lnTo>
                  <a:pt x="2698760" y="0"/>
                </a:lnTo>
                <a:lnTo>
                  <a:pt x="2698760" y="3463979"/>
                </a:lnTo>
                <a:lnTo>
                  <a:pt x="0" y="3463979"/>
                </a:lnTo>
                <a:close/>
              </a:path>
            </a:pathLst>
          </a:custGeom>
          <a:solidFill>
            <a:schemeClr val="accent2">
              <a:lumMod val="60000"/>
              <a:lumOff val="40000"/>
            </a:schemeClr>
          </a:solidFill>
          <a:ln>
            <a:solidFill>
              <a:schemeClr val="accent1"/>
            </a:solidFill>
          </a:ln>
          <a:effectLst>
            <a:outerShdw blurRad="571500" sx="102000" sy="102000" algn="ctr" rotWithShape="0">
              <a:prstClr val="black">
                <a:alpha val="24000"/>
              </a:prstClr>
            </a:outerShdw>
          </a:effectLst>
        </p:spPr>
        <p:txBody>
          <a:bodyPr wrap="square">
            <a:noAutofit/>
          </a:bodyPr>
          <a:lstStyle/>
          <a:p>
            <a:endParaRPr lang="zh-CN" altLang="en-US"/>
          </a:p>
        </p:txBody>
      </p:sp>
      <p:sp>
        <p:nvSpPr>
          <p:cNvPr id="8" name="文本占位符 90"/>
          <p:cNvSpPr>
            <a:spLocks noGrp="1"/>
          </p:cNvSpPr>
          <p:nvPr>
            <p:ph type="body" sz="quarter" idx="15" hasCustomPrompt="1"/>
          </p:nvPr>
        </p:nvSpPr>
        <p:spPr>
          <a:xfrm>
            <a:off x="1629544"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添加标题</a:t>
            </a:r>
          </a:p>
        </p:txBody>
      </p:sp>
      <p:sp>
        <p:nvSpPr>
          <p:cNvPr id="9" name="文本占位符 91"/>
          <p:cNvSpPr>
            <a:spLocks noGrp="1"/>
          </p:cNvSpPr>
          <p:nvPr>
            <p:ph type="body" sz="quarter" idx="16" hasCustomPrompt="1"/>
          </p:nvPr>
        </p:nvSpPr>
        <p:spPr>
          <a:xfrm>
            <a:off x="4132177"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添加标题</a:t>
            </a:r>
          </a:p>
        </p:txBody>
      </p:sp>
      <p:sp>
        <p:nvSpPr>
          <p:cNvPr id="10" name="文本占位符 92"/>
          <p:cNvSpPr>
            <a:spLocks noGrp="1"/>
          </p:cNvSpPr>
          <p:nvPr>
            <p:ph type="body" sz="quarter" idx="17" hasCustomPrompt="1"/>
          </p:nvPr>
        </p:nvSpPr>
        <p:spPr>
          <a:xfrm>
            <a:off x="9008118"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添加标题</a:t>
            </a:r>
          </a:p>
        </p:txBody>
      </p:sp>
      <p:sp>
        <p:nvSpPr>
          <p:cNvPr id="11" name="文本占位符 93"/>
          <p:cNvSpPr>
            <a:spLocks noGrp="1"/>
          </p:cNvSpPr>
          <p:nvPr>
            <p:ph type="body" sz="quarter" idx="18" hasCustomPrompt="1"/>
          </p:nvPr>
        </p:nvSpPr>
        <p:spPr>
          <a:xfrm>
            <a:off x="6634638" y="6067555"/>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添加标题</a:t>
            </a:r>
          </a:p>
        </p:txBody>
      </p:sp>
      <p:sp>
        <p:nvSpPr>
          <p:cNvPr id="13" name="文本占位符 87"/>
          <p:cNvSpPr>
            <a:spLocks noGrp="1"/>
          </p:cNvSpPr>
          <p:nvPr>
            <p:ph type="body" sz="quarter" idx="19"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14" name="文本占位符 87"/>
          <p:cNvSpPr>
            <a:spLocks noGrp="1"/>
          </p:cNvSpPr>
          <p:nvPr>
            <p:ph type="body" sz="quarter" idx="20"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5" name="文本占位符 87"/>
          <p:cNvSpPr>
            <a:spLocks noGrp="1"/>
          </p:cNvSpPr>
          <p:nvPr>
            <p:ph type="body" sz="quarter" idx="21"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单句引用">
    <p:spTree>
      <p:nvGrpSpPr>
        <p:cNvPr id="1" name=""/>
        <p:cNvGrpSpPr/>
        <p:nvPr/>
      </p:nvGrpSpPr>
      <p:grpSpPr>
        <a:xfrm>
          <a:off x="0" y="0"/>
          <a:ext cx="0" cy="0"/>
          <a:chOff x="0" y="0"/>
          <a:chExt cx="0" cy="0"/>
        </a:xfrm>
      </p:grpSpPr>
      <p:pic>
        <p:nvPicPr>
          <p:cNvPr id="20" name="图片 19" descr="图片包含 雪花, 户外, 自然, 天空&#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userDrawn="1"/>
        </p:nvPicPr>
        <p:blipFill>
          <a:blip r:embed="rId3">
            <a:alphaModFix amt="2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088" y="1"/>
            <a:ext cx="12222176" cy="6857999"/>
          </a:xfrm>
          <a:prstGeom prst="rect">
            <a:avLst/>
          </a:prstGeom>
        </p:spPr>
      </p:pic>
      <p:sp>
        <p:nvSpPr>
          <p:cNvPr id="7" name="矩形 6"/>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6" name="矩形 5"/>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grpSp>
        <p:nvGrpSpPr>
          <p:cNvPr id="10" name="组合 9"/>
          <p:cNvGrpSpPr/>
          <p:nvPr userDrawn="1"/>
        </p:nvGrpSpPr>
        <p:grpSpPr>
          <a:xfrm>
            <a:off x="2179772" y="1657819"/>
            <a:ext cx="620578" cy="480931"/>
            <a:chOff x="6042819" y="923130"/>
            <a:chExt cx="329804" cy="255589"/>
          </a:xfrm>
        </p:grpSpPr>
        <p:grpSp>
          <p:nvGrpSpPr>
            <p:cNvPr id="11" name="组合 10"/>
            <p:cNvGrpSpPr/>
            <p:nvPr/>
          </p:nvGrpSpPr>
          <p:grpSpPr>
            <a:xfrm>
              <a:off x="6042819" y="923130"/>
              <a:ext cx="179785" cy="255589"/>
              <a:chOff x="6042819" y="923130"/>
              <a:chExt cx="179785" cy="255589"/>
            </a:xfrm>
          </p:grpSpPr>
          <p:sp>
            <p:nvSpPr>
              <p:cNvPr id="15" name="椭圆 14"/>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6192838" y="923130"/>
              <a:ext cx="179785" cy="255589"/>
              <a:chOff x="6042819" y="923130"/>
              <a:chExt cx="179785" cy="255589"/>
            </a:xfrm>
          </p:grpSpPr>
          <p:sp>
            <p:nvSpPr>
              <p:cNvPr id="13" name="椭圆 12"/>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 name="文本占位符 20"/>
          <p:cNvSpPr>
            <a:spLocks noGrp="1"/>
          </p:cNvSpPr>
          <p:nvPr>
            <p:ph type="body" sz="quarter" idx="10" hasCustomPrompt="1"/>
          </p:nvPr>
        </p:nvSpPr>
        <p:spPr>
          <a:xfrm>
            <a:off x="2090935" y="1943403"/>
            <a:ext cx="8010130" cy="2335213"/>
          </a:xfrm>
          <a:prstGeom prst="rect">
            <a:avLst/>
          </a:prstGeom>
        </p:spPr>
        <p:txBody>
          <a:bodyPr anchor="ctr" anchorCtr="0"/>
          <a:lstStyle>
            <a:lvl1pPr marL="0" indent="0" algn="l" fontAlgn="ctr">
              <a:lnSpc>
                <a:spcPct val="130000"/>
              </a:lnSpc>
              <a:spcBef>
                <a:spcPts val="0"/>
              </a:spcBef>
              <a:buNone/>
              <a:defRPr sz="3600" spc="150" baseline="0">
                <a:solidFill>
                  <a:schemeClr val="bg1"/>
                </a:solidFill>
                <a:latin typeface="+mj-ea"/>
                <a:ea typeface="+mj-ea"/>
              </a:defRPr>
            </a:lvl1pPr>
          </a:lstStyle>
          <a:p>
            <a:pPr lvl="0"/>
            <a:r>
              <a:rPr lang="zh-CN" altLang="en-US" dirty="0"/>
              <a:t>请单击此处</a:t>
            </a:r>
            <a:endParaRPr lang="en-US" altLang="zh-CN" dirty="0"/>
          </a:p>
          <a:p>
            <a:pPr lvl="0"/>
            <a:r>
              <a:rPr lang="zh-CN" altLang="en-US" dirty="0"/>
              <a:t>添加你想引用的话语。</a:t>
            </a:r>
            <a:endParaRPr lang="en-US" altLang="zh-CN" dirty="0"/>
          </a:p>
        </p:txBody>
      </p:sp>
      <p:cxnSp>
        <p:nvCxnSpPr>
          <p:cNvPr id="18" name="直接连接符 17"/>
          <p:cNvCxnSpPr/>
          <p:nvPr userDrawn="1"/>
        </p:nvCxnSpPr>
        <p:spPr>
          <a:xfrm>
            <a:off x="2179772" y="4278616"/>
            <a:ext cx="792129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占位符 5"/>
          <p:cNvSpPr>
            <a:spLocks noGrp="1"/>
          </p:cNvSpPr>
          <p:nvPr>
            <p:ph type="body" sz="quarter" idx="11" hasCustomPrompt="1"/>
          </p:nvPr>
        </p:nvSpPr>
        <p:spPr>
          <a:xfrm>
            <a:off x="8411965" y="4432878"/>
            <a:ext cx="1689100" cy="400050"/>
          </a:xfrm>
          <a:prstGeom prst="rect">
            <a:avLst/>
          </a:prstGeom>
        </p:spPr>
        <p:txBody>
          <a:bodyPr rIns="0"/>
          <a:lstStyle>
            <a:lvl1pPr marL="0" indent="0" algn="r">
              <a:buNone/>
              <a:defRPr sz="1600">
                <a:solidFill>
                  <a:schemeClr val="bg1"/>
                </a:solidFill>
              </a:defRPr>
            </a:lvl1pPr>
          </a:lstStyle>
          <a:p>
            <a:pPr lvl="0"/>
            <a:r>
              <a:rPr lang="en-US" altLang="zh-CN" dirty="0"/>
              <a:t>By </a:t>
            </a:r>
            <a:r>
              <a:rPr lang="zh-CN" altLang="en-US" dirty="0"/>
              <a:t>作者</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荣誉展示">
    <p:spTree>
      <p:nvGrpSpPr>
        <p:cNvPr id="1" name=""/>
        <p:cNvGrpSpPr/>
        <p:nvPr/>
      </p:nvGrpSpPr>
      <p:grpSpPr>
        <a:xfrm>
          <a:off x="0" y="0"/>
          <a:ext cx="0" cy="0"/>
          <a:chOff x="0" y="0"/>
          <a:chExt cx="0" cy="0"/>
        </a:xfrm>
      </p:grpSpPr>
      <p:pic>
        <p:nvPicPr>
          <p:cNvPr id="3" name="图片 2" descr="图片包含 山, 草, 自然, 天空&#10;&#10;描述已自动生成"/>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13" name="矩形 12"/>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pic>
        <p:nvPicPr>
          <p:cNvPr id="28" name="图片 27"/>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8800"/>
                    </a14:imgEffect>
                    <a14:imgEffect>
                      <a14:saturation sat="0"/>
                    </a14:imgEffect>
                  </a14:imgLayer>
                </a14:imgProps>
              </a:ext>
            </a:extLst>
          </a:blip>
          <a:srcRect l="18131" t="50242" r="20087" b="12686"/>
          <a:stretch>
            <a:fillRect/>
          </a:stretch>
        </p:blipFill>
        <p:spPr>
          <a:xfrm>
            <a:off x="3689165" y="0"/>
            <a:ext cx="4813670" cy="3010513"/>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3" name="图片 2" descr="图片包含 天空, 水, 自然, 户外&#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userDrawn="1"/>
        </p:nvPicPr>
        <p:blipFill>
          <a:blip r:embed="rId3">
            <a:alphaModFix amt="33000"/>
          </a:blip>
          <a:stretch>
            <a:fillRect/>
          </a:stretch>
        </p:blipFill>
        <p:spPr>
          <a:xfrm>
            <a:off x="-1828800" y="-4492478"/>
            <a:ext cx="15849600" cy="15842956"/>
          </a:xfrm>
          <a:prstGeom prst="rect">
            <a:avLst/>
          </a:prstGeom>
        </p:spPr>
      </p:pic>
      <p:pic>
        <p:nvPicPr>
          <p:cNvPr id="50" name="图片 49"/>
          <p:cNvPicPr>
            <a:picLocks noChangeAspect="1"/>
          </p:cNvPicPr>
          <p:nvPr userDrawn="1"/>
        </p:nvPicPr>
        <p:blipFill>
          <a:blip r:embed="rId4">
            <a:alphaModFix amt="2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088" y="1"/>
            <a:ext cx="12222176" cy="6857999"/>
          </a:xfrm>
          <a:prstGeom prst="rect">
            <a:avLst/>
          </a:prstGeom>
        </p:spPr>
      </p:pic>
      <p:sp>
        <p:nvSpPr>
          <p:cNvPr id="51" name="矩形 50"/>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52" name="矩形 51"/>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grpSp>
        <p:nvGrpSpPr>
          <p:cNvPr id="26" name="组合 25"/>
          <p:cNvGrpSpPr/>
          <p:nvPr userDrawn="1"/>
        </p:nvGrpSpPr>
        <p:grpSpPr>
          <a:xfrm>
            <a:off x="2581275" y="1969454"/>
            <a:ext cx="7029450" cy="256858"/>
            <a:chOff x="2581275" y="1751010"/>
            <a:chExt cx="7029450" cy="256858"/>
          </a:xfrm>
        </p:grpSpPr>
        <p:grpSp>
          <p:nvGrpSpPr>
            <p:cNvPr id="27" name="组合 26"/>
            <p:cNvGrpSpPr/>
            <p:nvPr/>
          </p:nvGrpSpPr>
          <p:grpSpPr>
            <a:xfrm>
              <a:off x="2581275" y="1962149"/>
              <a:ext cx="7029450" cy="45719"/>
              <a:chOff x="838200" y="1962150"/>
              <a:chExt cx="10858500" cy="0"/>
            </a:xfrm>
          </p:grpSpPr>
          <p:cxnSp>
            <p:nvCxnSpPr>
              <p:cNvPr id="35" name="直接连接符 34"/>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5931098" y="1751010"/>
              <a:ext cx="329804" cy="255589"/>
              <a:chOff x="6042819" y="923130"/>
              <a:chExt cx="329804" cy="255589"/>
            </a:xfrm>
          </p:grpSpPr>
          <p:grpSp>
            <p:nvGrpSpPr>
              <p:cNvPr id="29" name="组合 28"/>
              <p:cNvGrpSpPr/>
              <p:nvPr/>
            </p:nvGrpSpPr>
            <p:grpSpPr>
              <a:xfrm>
                <a:off x="6042819" y="923130"/>
                <a:ext cx="179785" cy="255589"/>
                <a:chOff x="6042819" y="923130"/>
                <a:chExt cx="179785" cy="255589"/>
              </a:xfrm>
            </p:grpSpPr>
            <p:sp>
              <p:nvSpPr>
                <p:cNvPr id="33" name="椭圆 32"/>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192838" y="923130"/>
                <a:ext cx="179785" cy="255589"/>
                <a:chOff x="6042819" y="923130"/>
                <a:chExt cx="179785" cy="255589"/>
              </a:xfrm>
            </p:grpSpPr>
            <p:sp>
              <p:nvSpPr>
                <p:cNvPr id="31" name="椭圆 30"/>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37" name="组合 36"/>
          <p:cNvGrpSpPr/>
          <p:nvPr userDrawn="1"/>
        </p:nvGrpSpPr>
        <p:grpSpPr>
          <a:xfrm flipH="1" flipV="1">
            <a:off x="2581275" y="4433254"/>
            <a:ext cx="7029450" cy="256858"/>
            <a:chOff x="2581275" y="1751010"/>
            <a:chExt cx="7029450" cy="256858"/>
          </a:xfrm>
        </p:grpSpPr>
        <p:grpSp>
          <p:nvGrpSpPr>
            <p:cNvPr id="38" name="组合 37"/>
            <p:cNvGrpSpPr/>
            <p:nvPr/>
          </p:nvGrpSpPr>
          <p:grpSpPr>
            <a:xfrm>
              <a:off x="2581275" y="1962149"/>
              <a:ext cx="7029450" cy="45719"/>
              <a:chOff x="838200" y="1962150"/>
              <a:chExt cx="10858500" cy="0"/>
            </a:xfrm>
          </p:grpSpPr>
          <p:cxnSp>
            <p:nvCxnSpPr>
              <p:cNvPr id="46" name="直接连接符 45"/>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5931098" y="1751010"/>
              <a:ext cx="329804" cy="255589"/>
              <a:chOff x="6042819" y="923130"/>
              <a:chExt cx="329804" cy="255589"/>
            </a:xfrm>
          </p:grpSpPr>
          <p:grpSp>
            <p:nvGrpSpPr>
              <p:cNvPr id="40" name="组合 39"/>
              <p:cNvGrpSpPr/>
              <p:nvPr/>
            </p:nvGrpSpPr>
            <p:grpSpPr>
              <a:xfrm>
                <a:off x="6042819" y="923130"/>
                <a:ext cx="179785" cy="255589"/>
                <a:chOff x="6042819" y="923130"/>
                <a:chExt cx="179785" cy="255589"/>
              </a:xfrm>
            </p:grpSpPr>
            <p:sp>
              <p:nvSpPr>
                <p:cNvPr id="44" name="椭圆 43"/>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6192838" y="923130"/>
                <a:ext cx="179785" cy="255589"/>
                <a:chOff x="6042819" y="923130"/>
                <a:chExt cx="179785" cy="255589"/>
              </a:xfrm>
            </p:grpSpPr>
            <p:sp>
              <p:nvSpPr>
                <p:cNvPr id="42" name="椭圆 41"/>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48" name="文本占位符 20"/>
          <p:cNvSpPr>
            <a:spLocks noGrp="1"/>
          </p:cNvSpPr>
          <p:nvPr>
            <p:ph type="body" sz="quarter" idx="10" hasCustomPrompt="1"/>
          </p:nvPr>
        </p:nvSpPr>
        <p:spPr>
          <a:xfrm>
            <a:off x="2551708" y="2072136"/>
            <a:ext cx="7086600" cy="2335213"/>
          </a:xfrm>
          <a:prstGeom prst="rect">
            <a:avLst/>
          </a:prstGeom>
        </p:spPr>
        <p:txBody>
          <a:bodyPr anchor="ctr" anchorCtr="0"/>
          <a:lstStyle>
            <a:lvl1pPr marL="0" indent="0" algn="ctr" fontAlgn="ctr">
              <a:lnSpc>
                <a:spcPct val="130000"/>
              </a:lnSpc>
              <a:spcBef>
                <a:spcPts val="0"/>
              </a:spcBef>
              <a:buNone/>
              <a:defRPr sz="3600" spc="150" baseline="0">
                <a:solidFill>
                  <a:schemeClr val="bg1"/>
                </a:solidFill>
                <a:latin typeface="+mj-ea"/>
                <a:ea typeface="+mj-ea"/>
              </a:defRPr>
            </a:lvl1pPr>
          </a:lstStyle>
          <a:p>
            <a:pPr lvl="0"/>
            <a:r>
              <a:rPr lang="zh-CN" altLang="en-US" dirty="0"/>
              <a:t>请单击此处添加你总结的</a:t>
            </a:r>
            <a:endParaRPr lang="en-US" altLang="zh-CN" dirty="0"/>
          </a:p>
          <a:p>
            <a:pPr lvl="0"/>
            <a:r>
              <a:rPr lang="zh-CN" altLang="en-US" dirty="0"/>
              <a:t>一句话</a:t>
            </a:r>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cxnSp>
        <p:nvCxnSpPr>
          <p:cNvPr id="4" name="直接连接符 3"/>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userDrawn="1"/>
        </p:nvGrpSpPr>
        <p:grpSpPr>
          <a:xfrm>
            <a:off x="449272" y="5957888"/>
            <a:ext cx="11304000" cy="146154"/>
            <a:chOff x="449272" y="5957888"/>
            <a:chExt cx="11304000" cy="146154"/>
          </a:xfrm>
        </p:grpSpPr>
        <p:grpSp>
          <p:nvGrpSpPr>
            <p:cNvPr id="6" name="组合 5"/>
            <p:cNvGrpSpPr/>
            <p:nvPr/>
          </p:nvGrpSpPr>
          <p:grpSpPr>
            <a:xfrm>
              <a:off x="449272" y="6021492"/>
              <a:ext cx="11304000" cy="82550"/>
              <a:chOff x="654105" y="2940050"/>
              <a:chExt cx="10686995" cy="82550"/>
            </a:xfrm>
          </p:grpSpPr>
          <p:cxnSp>
            <p:nvCxnSpPr>
              <p:cNvPr id="69" name="直接连接符 68"/>
              <p:cNvCxnSpPr/>
              <p:nvPr/>
            </p:nvCxnSpPr>
            <p:spPr>
              <a:xfrm>
                <a:off x="654105" y="3022600"/>
                <a:ext cx="1068699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11258550" y="2940050"/>
                <a:ext cx="82550" cy="825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796608" y="5957888"/>
              <a:ext cx="10495281" cy="146154"/>
              <a:chOff x="796608" y="5957888"/>
              <a:chExt cx="10495281" cy="146154"/>
            </a:xfrm>
          </p:grpSpPr>
          <p:cxnSp>
            <p:nvCxnSpPr>
              <p:cNvPr id="8" name="直接连接符 7"/>
              <p:cNvCxnSpPr/>
              <p:nvPr/>
            </p:nvCxnSpPr>
            <p:spPr>
              <a:xfrm>
                <a:off x="79660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7152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4645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2137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49629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4613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02105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19597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7089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073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89566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07058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24550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534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77026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94518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12010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46994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64487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81979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99471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34455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1947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69439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86931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21915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39408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56900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74392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09376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26868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44360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61852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96836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14329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31821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49313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84297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901789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19281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36773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971757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89250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06742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024234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67121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254581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42042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29502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16963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04423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91884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79344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866805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954265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041726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059218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076710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94202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11694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1291889"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71" name="组合 70"/>
          <p:cNvGrpSpPr/>
          <p:nvPr userDrawn="1"/>
        </p:nvGrpSpPr>
        <p:grpSpPr>
          <a:xfrm>
            <a:off x="459520" y="6104042"/>
            <a:ext cx="11172959" cy="325668"/>
            <a:chOff x="459520" y="6104042"/>
            <a:chExt cx="11172959" cy="325668"/>
          </a:xfrm>
        </p:grpSpPr>
        <p:sp>
          <p:nvSpPr>
            <p:cNvPr id="72" name="文本框 71"/>
            <p:cNvSpPr txBox="1"/>
            <p:nvPr/>
          </p:nvSpPr>
          <p:spPr>
            <a:xfrm>
              <a:off x="45952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p>
          </p:txBody>
        </p:sp>
        <p:sp>
          <p:nvSpPr>
            <p:cNvPr id="73" name="文本框 72"/>
            <p:cNvSpPr txBox="1"/>
            <p:nvPr/>
          </p:nvSpPr>
          <p:spPr>
            <a:xfrm>
              <a:off x="13338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2</a:t>
              </a:r>
              <a:r>
                <a:rPr lang="zh-CN" altLang="en-US" sz="1050" spc="100" dirty="0">
                  <a:solidFill>
                    <a:schemeClr val="accent1"/>
                  </a:solidFill>
                </a:rPr>
                <a:t>月</a:t>
              </a:r>
            </a:p>
          </p:txBody>
        </p:sp>
        <p:sp>
          <p:nvSpPr>
            <p:cNvPr id="74" name="文本框 73"/>
            <p:cNvSpPr txBox="1"/>
            <p:nvPr/>
          </p:nvSpPr>
          <p:spPr>
            <a:xfrm>
              <a:off x="220821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3</a:t>
              </a:r>
              <a:r>
                <a:rPr lang="zh-CN" altLang="en-US" sz="1050" spc="100" dirty="0">
                  <a:solidFill>
                    <a:schemeClr val="accent1"/>
                  </a:solidFill>
                </a:rPr>
                <a:t>月</a:t>
              </a:r>
            </a:p>
          </p:txBody>
        </p:sp>
        <p:sp>
          <p:nvSpPr>
            <p:cNvPr id="75" name="文本框 74"/>
            <p:cNvSpPr txBox="1"/>
            <p:nvPr/>
          </p:nvSpPr>
          <p:spPr>
            <a:xfrm>
              <a:off x="308255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4</a:t>
              </a:r>
              <a:r>
                <a:rPr lang="zh-CN" altLang="en-US" sz="1050" spc="100" dirty="0">
                  <a:solidFill>
                    <a:schemeClr val="accent1"/>
                  </a:solidFill>
                </a:rPr>
                <a:t>月</a:t>
              </a:r>
            </a:p>
          </p:txBody>
        </p:sp>
        <p:sp>
          <p:nvSpPr>
            <p:cNvPr id="76" name="文本框 75"/>
            <p:cNvSpPr txBox="1"/>
            <p:nvPr/>
          </p:nvSpPr>
          <p:spPr>
            <a:xfrm>
              <a:off x="395690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5</a:t>
              </a:r>
              <a:r>
                <a:rPr lang="zh-CN" altLang="en-US" sz="1050" spc="100" dirty="0">
                  <a:solidFill>
                    <a:schemeClr val="accent1"/>
                  </a:solidFill>
                </a:rPr>
                <a:t>月</a:t>
              </a:r>
            </a:p>
          </p:txBody>
        </p:sp>
        <p:sp>
          <p:nvSpPr>
            <p:cNvPr id="77" name="文本框 76"/>
            <p:cNvSpPr txBox="1"/>
            <p:nvPr/>
          </p:nvSpPr>
          <p:spPr>
            <a:xfrm>
              <a:off x="483124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6</a:t>
              </a:r>
              <a:r>
                <a:rPr lang="zh-CN" altLang="en-US" sz="1050" spc="100" dirty="0">
                  <a:solidFill>
                    <a:schemeClr val="accent1"/>
                  </a:solidFill>
                </a:rPr>
                <a:t>月</a:t>
              </a:r>
            </a:p>
          </p:txBody>
        </p:sp>
        <p:sp>
          <p:nvSpPr>
            <p:cNvPr id="78" name="文本框 77"/>
            <p:cNvSpPr txBox="1"/>
            <p:nvPr/>
          </p:nvSpPr>
          <p:spPr>
            <a:xfrm>
              <a:off x="570559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7</a:t>
              </a:r>
              <a:r>
                <a:rPr lang="zh-CN" altLang="en-US" sz="1050" spc="100" dirty="0">
                  <a:solidFill>
                    <a:schemeClr val="accent1"/>
                  </a:solidFill>
                </a:rPr>
                <a:t>月</a:t>
              </a:r>
            </a:p>
          </p:txBody>
        </p:sp>
        <p:sp>
          <p:nvSpPr>
            <p:cNvPr id="79" name="文本框 78"/>
            <p:cNvSpPr txBox="1"/>
            <p:nvPr/>
          </p:nvSpPr>
          <p:spPr>
            <a:xfrm>
              <a:off x="657993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8</a:t>
              </a:r>
              <a:r>
                <a:rPr lang="zh-CN" altLang="en-US" sz="1050" spc="100" dirty="0">
                  <a:solidFill>
                    <a:schemeClr val="accent1"/>
                  </a:solidFill>
                </a:rPr>
                <a:t>月</a:t>
              </a:r>
            </a:p>
          </p:txBody>
        </p:sp>
        <p:sp>
          <p:nvSpPr>
            <p:cNvPr id="80" name="文本框 79"/>
            <p:cNvSpPr txBox="1"/>
            <p:nvPr/>
          </p:nvSpPr>
          <p:spPr>
            <a:xfrm>
              <a:off x="745428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9</a:t>
              </a:r>
              <a:r>
                <a:rPr lang="zh-CN" altLang="en-US" sz="1050" spc="100" dirty="0">
                  <a:solidFill>
                    <a:schemeClr val="accent1"/>
                  </a:solidFill>
                </a:rPr>
                <a:t>月</a:t>
              </a:r>
            </a:p>
          </p:txBody>
        </p:sp>
        <p:sp>
          <p:nvSpPr>
            <p:cNvPr id="81" name="文本框 80"/>
            <p:cNvSpPr txBox="1"/>
            <p:nvPr/>
          </p:nvSpPr>
          <p:spPr>
            <a:xfrm>
              <a:off x="832862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10</a:t>
              </a:r>
              <a:r>
                <a:rPr lang="zh-CN" altLang="en-US" sz="1050" spc="100" dirty="0">
                  <a:solidFill>
                    <a:schemeClr val="accent1"/>
                  </a:solidFill>
                </a:rPr>
                <a:t>月</a:t>
              </a:r>
            </a:p>
          </p:txBody>
        </p:sp>
        <p:sp>
          <p:nvSpPr>
            <p:cNvPr id="82" name="文本框 81"/>
            <p:cNvSpPr txBox="1"/>
            <p:nvPr/>
          </p:nvSpPr>
          <p:spPr>
            <a:xfrm>
              <a:off x="920297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11</a:t>
              </a:r>
              <a:r>
                <a:rPr lang="zh-CN" altLang="en-US" sz="1050" spc="100" dirty="0">
                  <a:solidFill>
                    <a:schemeClr val="accent1"/>
                  </a:solidFill>
                </a:rPr>
                <a:t>月</a:t>
              </a:r>
            </a:p>
          </p:txBody>
        </p:sp>
        <p:sp>
          <p:nvSpPr>
            <p:cNvPr id="83" name="文本框 82"/>
            <p:cNvSpPr txBox="1"/>
            <p:nvPr/>
          </p:nvSpPr>
          <p:spPr>
            <a:xfrm>
              <a:off x="1007731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12</a:t>
              </a:r>
              <a:r>
                <a:rPr lang="zh-CN" altLang="en-US" sz="1050" spc="100" dirty="0">
                  <a:solidFill>
                    <a:schemeClr val="accent1"/>
                  </a:solidFill>
                </a:rPr>
                <a:t>月</a:t>
              </a:r>
            </a:p>
          </p:txBody>
        </p:sp>
        <p:sp>
          <p:nvSpPr>
            <p:cNvPr id="84" name="文本框 83"/>
            <p:cNvSpPr txBox="1"/>
            <p:nvPr/>
          </p:nvSpPr>
          <p:spPr>
            <a:xfrm>
              <a:off x="109516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p>
          </p:txBody>
        </p:sp>
      </p:grpSp>
      <p:sp>
        <p:nvSpPr>
          <p:cNvPr id="86" name="文本占位符 87"/>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87" name="文本占位符 87"/>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88" name="文本占位符 87"/>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85" name="图片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5" name="图片 4" descr="图片包含 天空, 水, 自然, 户外&#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userDrawn="1"/>
        </p:nvPicPr>
        <p:blipFill>
          <a:blip r:embed="rId3">
            <a:alphaModFix amt="2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088" y="1"/>
            <a:ext cx="12222176" cy="6857999"/>
          </a:xfrm>
          <a:prstGeom prst="rect">
            <a:avLst/>
          </a:prstGeom>
        </p:spPr>
      </p:pic>
      <p:sp>
        <p:nvSpPr>
          <p:cNvPr id="8" name="矩形 7"/>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9" name="矩形 8"/>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a:ln>
                  <a:noFill/>
                </a:ln>
                <a:solidFill>
                  <a:srgbClr val="FFFFFF"/>
                </a:solidFill>
                <a:effectLst/>
                <a:uLnTx/>
                <a:uFillTx/>
                <a:latin typeface="Segoe UI Light" panose="020B0502040204020203"/>
                <a:cs typeface="Segoe UI Light" panose="020B0502040204020203"/>
              </a:rPr>
              <a:t>Arial</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1168D13-5275-4090-B47E-310255CE4C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81970" cy="6857998"/>
          </a:xfrm>
          <a:prstGeom prst="rect">
            <a:avLst/>
          </a:prstGeom>
        </p:spPr>
      </p:pic>
      <p:sp>
        <p:nvSpPr>
          <p:cNvPr id="80" name="任意多边形: 形状 79">
            <a:extLst>
              <a:ext uri="{FF2B5EF4-FFF2-40B4-BE49-F238E27FC236}">
                <a16:creationId xmlns:a16="http://schemas.microsoft.com/office/drawing/2014/main" id="{99E30357-9928-4380-B157-776B29C609A9}"/>
              </a:ext>
            </a:extLst>
          </p:cNvPr>
          <p:cNvSpPr/>
          <p:nvPr userDrawn="1">
            <p:custDataLst>
              <p:tags r:id="rId1"/>
            </p:custDataLst>
          </p:nvPr>
        </p:nvSpPr>
        <p:spPr>
          <a:xfrm>
            <a:off x="6351816" y="0"/>
            <a:ext cx="5840184" cy="6858000"/>
          </a:xfrm>
          <a:custGeom>
            <a:avLst/>
            <a:gdLst>
              <a:gd name="connsiteX0" fmla="*/ 0 w 5840184"/>
              <a:gd name="connsiteY0" fmla="*/ 0 h 6858000"/>
              <a:gd name="connsiteX1" fmla="*/ 5840184 w 5840184"/>
              <a:gd name="connsiteY1" fmla="*/ 0 h 6858000"/>
              <a:gd name="connsiteX2" fmla="*/ 5840184 w 5840184"/>
              <a:gd name="connsiteY2" fmla="*/ 6858000 h 6858000"/>
              <a:gd name="connsiteX3" fmla="*/ 0 w 5840184"/>
              <a:gd name="connsiteY3" fmla="*/ 6858000 h 6858000"/>
              <a:gd name="connsiteX4" fmla="*/ 80484 w 5840184"/>
              <a:gd name="connsiteY4" fmla="*/ 6755583 h 6858000"/>
              <a:gd name="connsiteX5" fmla="*/ 1185041 w 5840184"/>
              <a:gd name="connsiteY5" fmla="*/ 3429000 h 6858000"/>
              <a:gd name="connsiteX6" fmla="*/ 80484 w 5840184"/>
              <a:gd name="connsiteY6" fmla="*/ 1024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184" h="6858000">
                <a:moveTo>
                  <a:pt x="0" y="0"/>
                </a:moveTo>
                <a:lnTo>
                  <a:pt x="5840184" y="0"/>
                </a:lnTo>
                <a:lnTo>
                  <a:pt x="5840184" y="6858000"/>
                </a:lnTo>
                <a:lnTo>
                  <a:pt x="0" y="6858000"/>
                </a:lnTo>
                <a:lnTo>
                  <a:pt x="80484" y="6755583"/>
                </a:lnTo>
                <a:cubicBezTo>
                  <a:pt x="774217" y="5827953"/>
                  <a:pt x="1185041" y="4676454"/>
                  <a:pt x="1185041" y="3429000"/>
                </a:cubicBezTo>
                <a:cubicBezTo>
                  <a:pt x="1185041" y="2181547"/>
                  <a:pt x="774217" y="1030047"/>
                  <a:pt x="80484" y="102417"/>
                </a:cubicBez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endParaRPr lang="zh-CN" altLang="en-US" dirty="0"/>
          </a:p>
        </p:txBody>
      </p:sp>
      <p:sp>
        <p:nvSpPr>
          <p:cNvPr id="24" name="任意多边形: 形状 23">
            <a:extLst>
              <a:ext uri="{FF2B5EF4-FFF2-40B4-BE49-F238E27FC236}">
                <a16:creationId xmlns:a16="http://schemas.microsoft.com/office/drawing/2014/main" id="{B733877C-75A5-428C-9B2B-E6660C3D9240}"/>
              </a:ext>
            </a:extLst>
          </p:cNvPr>
          <p:cNvSpPr/>
          <p:nvPr userDrawn="1">
            <p:custDataLst>
              <p:tags r:id="rId2"/>
            </p:custDataLst>
          </p:nvPr>
        </p:nvSpPr>
        <p:spPr>
          <a:xfrm>
            <a:off x="6351816" y="0"/>
            <a:ext cx="5840184" cy="6858000"/>
          </a:xfrm>
          <a:custGeom>
            <a:avLst/>
            <a:gdLst>
              <a:gd name="connsiteX0" fmla="*/ 0 w 5840184"/>
              <a:gd name="connsiteY0" fmla="*/ 0 h 6858000"/>
              <a:gd name="connsiteX1" fmla="*/ 5840184 w 5840184"/>
              <a:gd name="connsiteY1" fmla="*/ 0 h 6858000"/>
              <a:gd name="connsiteX2" fmla="*/ 5840184 w 5840184"/>
              <a:gd name="connsiteY2" fmla="*/ 6858000 h 6858000"/>
              <a:gd name="connsiteX3" fmla="*/ 0 w 5840184"/>
              <a:gd name="connsiteY3" fmla="*/ 6858000 h 6858000"/>
              <a:gd name="connsiteX4" fmla="*/ 80484 w 5840184"/>
              <a:gd name="connsiteY4" fmla="*/ 6755583 h 6858000"/>
              <a:gd name="connsiteX5" fmla="*/ 1185041 w 5840184"/>
              <a:gd name="connsiteY5" fmla="*/ 3429000 h 6858000"/>
              <a:gd name="connsiteX6" fmla="*/ 80484 w 5840184"/>
              <a:gd name="connsiteY6" fmla="*/ 1024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184" h="6858000">
                <a:moveTo>
                  <a:pt x="0" y="0"/>
                </a:moveTo>
                <a:lnTo>
                  <a:pt x="5840184" y="0"/>
                </a:lnTo>
                <a:lnTo>
                  <a:pt x="5840184" y="6858000"/>
                </a:lnTo>
                <a:lnTo>
                  <a:pt x="0" y="6858000"/>
                </a:lnTo>
                <a:lnTo>
                  <a:pt x="80484" y="6755583"/>
                </a:lnTo>
                <a:cubicBezTo>
                  <a:pt x="774217" y="5827953"/>
                  <a:pt x="1185041" y="4676454"/>
                  <a:pt x="1185041" y="3429000"/>
                </a:cubicBezTo>
                <a:cubicBezTo>
                  <a:pt x="1185041" y="2181547"/>
                  <a:pt x="774217" y="1030047"/>
                  <a:pt x="80484" y="102417"/>
                </a:cubicBezTo>
                <a:close/>
              </a:path>
            </a:pathLst>
          </a:custGeom>
          <a:gradFill>
            <a:gsLst>
              <a:gs pos="0">
                <a:schemeClr val="accent3">
                  <a:alpha val="0"/>
                </a:schemeClr>
              </a:gs>
              <a:gs pos="100000">
                <a:schemeClr val="accent1">
                  <a:alpha val="66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endParaRPr lang="zh-CN" altLang="en-US" dirty="0"/>
          </a:p>
        </p:txBody>
      </p:sp>
      <p:sp>
        <p:nvSpPr>
          <p:cNvPr id="42" name="任意多边形: 形状 41">
            <a:extLst>
              <a:ext uri="{FF2B5EF4-FFF2-40B4-BE49-F238E27FC236}">
                <a16:creationId xmlns:a16="http://schemas.microsoft.com/office/drawing/2014/main" id="{F31CDC80-B956-458F-BA21-3DF922DCB0B2}"/>
              </a:ext>
            </a:extLst>
          </p:cNvPr>
          <p:cNvSpPr/>
          <p:nvPr/>
        </p:nvSpPr>
        <p:spPr>
          <a:xfrm>
            <a:off x="6643388" y="1"/>
            <a:ext cx="1117854" cy="6857999"/>
          </a:xfrm>
          <a:custGeom>
            <a:avLst/>
            <a:gdLst>
              <a:gd name="connsiteX0" fmla="*/ 0 w 8092416"/>
              <a:gd name="connsiteY0" fmla="*/ 0 h 6857999"/>
              <a:gd name="connsiteX1" fmla="*/ 6974562 w 8092416"/>
              <a:gd name="connsiteY1" fmla="*/ 0 h 6857999"/>
              <a:gd name="connsiteX2" fmla="*/ 7098043 w 8092416"/>
              <a:gd name="connsiteY2" fmla="*/ 173644 h 6857999"/>
              <a:gd name="connsiteX3" fmla="*/ 8092416 w 8092416"/>
              <a:gd name="connsiteY3" fmla="*/ 3429000 h 6857999"/>
              <a:gd name="connsiteX4" fmla="*/ 7098043 w 8092416"/>
              <a:gd name="connsiteY4" fmla="*/ 6684357 h 6857999"/>
              <a:gd name="connsiteX5" fmla="*/ 6974563 w 8092416"/>
              <a:gd name="connsiteY5" fmla="*/ 6857999 h 6857999"/>
              <a:gd name="connsiteX6" fmla="*/ 0 w 8092416"/>
              <a:gd name="connsiteY6" fmla="*/ 6857999 h 6857999"/>
              <a:gd name="connsiteX0" fmla="*/ 0 w 8092416"/>
              <a:gd name="connsiteY0" fmla="*/ 0 h 6857999"/>
              <a:gd name="connsiteX1" fmla="*/ 6974562 w 8092416"/>
              <a:gd name="connsiteY1" fmla="*/ 0 h 6857999"/>
              <a:gd name="connsiteX2" fmla="*/ 7098043 w 8092416"/>
              <a:gd name="connsiteY2" fmla="*/ 173644 h 6857999"/>
              <a:gd name="connsiteX3" fmla="*/ 8092416 w 8092416"/>
              <a:gd name="connsiteY3" fmla="*/ 3429000 h 6857999"/>
              <a:gd name="connsiteX4" fmla="*/ 7098043 w 8092416"/>
              <a:gd name="connsiteY4" fmla="*/ 6684357 h 6857999"/>
              <a:gd name="connsiteX5" fmla="*/ 6974563 w 8092416"/>
              <a:gd name="connsiteY5" fmla="*/ 6857999 h 6857999"/>
              <a:gd name="connsiteX6" fmla="*/ 0 w 8092416"/>
              <a:gd name="connsiteY6" fmla="*/ 6857999 h 6857999"/>
              <a:gd name="connsiteX7" fmla="*/ 91440 w 8092416"/>
              <a:gd name="connsiteY7" fmla="*/ 91440 h 6857999"/>
              <a:gd name="connsiteX0" fmla="*/ 0 w 8092416"/>
              <a:gd name="connsiteY0" fmla="*/ 0 h 6857999"/>
              <a:gd name="connsiteX1" fmla="*/ 6974562 w 8092416"/>
              <a:gd name="connsiteY1" fmla="*/ 0 h 6857999"/>
              <a:gd name="connsiteX2" fmla="*/ 7098043 w 8092416"/>
              <a:gd name="connsiteY2" fmla="*/ 173644 h 6857999"/>
              <a:gd name="connsiteX3" fmla="*/ 8092416 w 8092416"/>
              <a:gd name="connsiteY3" fmla="*/ 3429000 h 6857999"/>
              <a:gd name="connsiteX4" fmla="*/ 7098043 w 8092416"/>
              <a:gd name="connsiteY4" fmla="*/ 6684357 h 6857999"/>
              <a:gd name="connsiteX5" fmla="*/ 6974563 w 8092416"/>
              <a:gd name="connsiteY5" fmla="*/ 6857999 h 6857999"/>
              <a:gd name="connsiteX6" fmla="*/ 0 w 8092416"/>
              <a:gd name="connsiteY6" fmla="*/ 6857999 h 6857999"/>
              <a:gd name="connsiteX0" fmla="*/ 6974562 w 8092416"/>
              <a:gd name="connsiteY0" fmla="*/ 0 h 6857999"/>
              <a:gd name="connsiteX1" fmla="*/ 7098043 w 8092416"/>
              <a:gd name="connsiteY1" fmla="*/ 173644 h 6857999"/>
              <a:gd name="connsiteX2" fmla="*/ 8092416 w 8092416"/>
              <a:gd name="connsiteY2" fmla="*/ 3429000 h 6857999"/>
              <a:gd name="connsiteX3" fmla="*/ 7098043 w 8092416"/>
              <a:gd name="connsiteY3" fmla="*/ 6684357 h 6857999"/>
              <a:gd name="connsiteX4" fmla="*/ 6974563 w 8092416"/>
              <a:gd name="connsiteY4" fmla="*/ 6857999 h 6857999"/>
              <a:gd name="connsiteX5" fmla="*/ 0 w 8092416"/>
              <a:gd name="connsiteY5" fmla="*/ 6857999 h 6857999"/>
              <a:gd name="connsiteX0" fmla="*/ 0 w 1117854"/>
              <a:gd name="connsiteY0" fmla="*/ 0 h 6857999"/>
              <a:gd name="connsiteX1" fmla="*/ 123481 w 1117854"/>
              <a:gd name="connsiteY1" fmla="*/ 173644 h 6857999"/>
              <a:gd name="connsiteX2" fmla="*/ 1117854 w 1117854"/>
              <a:gd name="connsiteY2" fmla="*/ 3429000 h 6857999"/>
              <a:gd name="connsiteX3" fmla="*/ 123481 w 1117854"/>
              <a:gd name="connsiteY3" fmla="*/ 6684357 h 6857999"/>
              <a:gd name="connsiteX4" fmla="*/ 1 w 1117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854" h="6857999">
                <a:moveTo>
                  <a:pt x="0" y="0"/>
                </a:moveTo>
                <a:lnTo>
                  <a:pt x="123481" y="173644"/>
                </a:lnTo>
                <a:cubicBezTo>
                  <a:pt x="751277" y="1102904"/>
                  <a:pt x="1117854" y="2223143"/>
                  <a:pt x="1117854" y="3429000"/>
                </a:cubicBezTo>
                <a:cubicBezTo>
                  <a:pt x="1117854" y="4634858"/>
                  <a:pt x="751277" y="5755096"/>
                  <a:pt x="123481" y="6684357"/>
                </a:cubicBezTo>
                <a:lnTo>
                  <a:pt x="1" y="685799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A52836D9-802D-4027-8814-18BDB4BF7084}"/>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gradFill flip="none" rotWithShape="1">
            <a:gsLst>
              <a:gs pos="4100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4CEDE2BC-7BF6-4AE3-8B04-4514441E4040}"/>
              </a:ext>
            </a:extLst>
          </p:cNvPr>
          <p:cNvSpPr/>
          <p:nvPr userDrawn="1"/>
        </p:nvSpPr>
        <p:spPr>
          <a:xfrm flipV="1">
            <a:off x="660400" y="3776385"/>
            <a:ext cx="590812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79" name="标题 47">
            <a:extLst>
              <a:ext uri="{FF2B5EF4-FFF2-40B4-BE49-F238E27FC236}">
                <a16:creationId xmlns:a16="http://schemas.microsoft.com/office/drawing/2014/main" id="{26FA9A66-DBB6-484A-829A-BC30DE67252C}"/>
              </a:ext>
            </a:extLst>
          </p:cNvPr>
          <p:cNvSpPr>
            <a:spLocks noGrp="1"/>
          </p:cNvSpPr>
          <p:nvPr userDrawn="1">
            <p:ph type="title" hasCustomPrompt="1"/>
          </p:nvPr>
        </p:nvSpPr>
        <p:spPr>
          <a:xfrm>
            <a:off x="630418" y="2701083"/>
            <a:ext cx="7055958" cy="1089529"/>
          </a:xfrm>
          <a:prstGeom prst="rect">
            <a:avLst/>
          </a:prstGeom>
          <a:noFill/>
        </p:spPr>
        <p:txBody>
          <a:bodyPr wrap="square" lIns="0" rtlCol="0">
            <a:spAutoFit/>
          </a:bodyPr>
          <a:lstStyle>
            <a:lvl1pPr>
              <a:defRPr lang="zh-CN" altLang="en-US" sz="3600"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92" name="文本占位符 87">
            <a:extLst>
              <a:ext uri="{FF2B5EF4-FFF2-40B4-BE49-F238E27FC236}">
                <a16:creationId xmlns:a16="http://schemas.microsoft.com/office/drawing/2014/main" id="{F56DEE86-1AA4-4820-A7A1-E4F787904C00}"/>
              </a:ext>
            </a:extLst>
          </p:cNvPr>
          <p:cNvSpPr>
            <a:spLocks noGrp="1"/>
          </p:cNvSpPr>
          <p:nvPr userDrawn="1">
            <p:ph type="body" sz="quarter" idx="13" hasCustomPrompt="1"/>
          </p:nvPr>
        </p:nvSpPr>
        <p:spPr>
          <a:xfrm>
            <a:off x="654709" y="243245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38" y="4250988"/>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演讲人： </a:t>
            </a:r>
            <a:r>
              <a:rPr lang="en-US" altLang="zh-CN" dirty="0"/>
              <a:t>XXX	</a:t>
            </a:r>
            <a:r>
              <a:rPr lang="zh-CN" altLang="en-US" dirty="0"/>
              <a:t>答辩学生： 芃苇</a:t>
            </a:r>
          </a:p>
        </p:txBody>
      </p:sp>
      <p:grpSp>
        <p:nvGrpSpPr>
          <p:cNvPr id="9" name="组合 8">
            <a:extLst>
              <a:ext uri="{FF2B5EF4-FFF2-40B4-BE49-F238E27FC236}">
                <a16:creationId xmlns:a16="http://schemas.microsoft.com/office/drawing/2014/main" id="{A305EC15-54E7-42F9-84EC-85C2A6DEA714}"/>
              </a:ext>
            </a:extLst>
          </p:cNvPr>
          <p:cNvGrpSpPr/>
          <p:nvPr userDrawn="1"/>
        </p:nvGrpSpPr>
        <p:grpSpPr>
          <a:xfrm>
            <a:off x="1069832" y="645160"/>
            <a:ext cx="565239" cy="101600"/>
            <a:chOff x="658189" y="1028700"/>
            <a:chExt cx="565239" cy="101600"/>
          </a:xfrm>
        </p:grpSpPr>
        <p:cxnSp>
          <p:nvCxnSpPr>
            <p:cNvPr id="3" name="直接连接符 2">
              <a:extLst>
                <a:ext uri="{FF2B5EF4-FFF2-40B4-BE49-F238E27FC236}">
                  <a16:creationId xmlns:a16="http://schemas.microsoft.com/office/drawing/2014/main" id="{818BA4E3-9700-4792-843F-36A864CA2EDF}"/>
                </a:ext>
              </a:extLst>
            </p:cNvPr>
            <p:cNvCxnSpPr>
              <a:cxnSpLocks/>
            </p:cNvCxnSpPr>
            <p:nvPr userDrawn="1"/>
          </p:nvCxnSpPr>
          <p:spPr>
            <a:xfrm flipH="1">
              <a:off x="65818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FB029E2-F603-4AAC-9F14-8D0656282BA3}"/>
                </a:ext>
              </a:extLst>
            </p:cNvPr>
            <p:cNvCxnSpPr>
              <a:cxnSpLocks/>
            </p:cNvCxnSpPr>
            <p:nvPr userDrawn="1"/>
          </p:nvCxnSpPr>
          <p:spPr>
            <a:xfrm flipH="1">
              <a:off x="73086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F8718D79-8D48-4834-BFEA-82FCED3CF312}"/>
                </a:ext>
              </a:extLst>
            </p:cNvPr>
            <p:cNvCxnSpPr>
              <a:cxnSpLocks/>
            </p:cNvCxnSpPr>
            <p:nvPr userDrawn="1"/>
          </p:nvCxnSpPr>
          <p:spPr>
            <a:xfrm flipH="1">
              <a:off x="80354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48FB15F-9E53-4DA6-9828-E1FE5E20D4A3}"/>
                </a:ext>
              </a:extLst>
            </p:cNvPr>
            <p:cNvCxnSpPr>
              <a:cxnSpLocks/>
            </p:cNvCxnSpPr>
            <p:nvPr userDrawn="1"/>
          </p:nvCxnSpPr>
          <p:spPr>
            <a:xfrm flipH="1">
              <a:off x="876217"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E54F54C-4A5D-4AA1-8F0A-F5FF31236E72}"/>
                </a:ext>
              </a:extLst>
            </p:cNvPr>
            <p:cNvCxnSpPr>
              <a:cxnSpLocks/>
            </p:cNvCxnSpPr>
            <p:nvPr userDrawn="1"/>
          </p:nvCxnSpPr>
          <p:spPr>
            <a:xfrm flipH="1">
              <a:off x="948893"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0ECA152-C5F1-453B-B13B-EDC158604906}"/>
                </a:ext>
              </a:extLst>
            </p:cNvPr>
            <p:cNvCxnSpPr>
              <a:cxnSpLocks/>
            </p:cNvCxnSpPr>
            <p:nvPr userDrawn="1"/>
          </p:nvCxnSpPr>
          <p:spPr>
            <a:xfrm flipH="1">
              <a:off x="102156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F14D64A-B795-44E6-B76F-91969FBC99FB}"/>
                </a:ext>
              </a:extLst>
            </p:cNvPr>
            <p:cNvCxnSpPr>
              <a:cxnSpLocks/>
            </p:cNvCxnSpPr>
            <p:nvPr userDrawn="1"/>
          </p:nvCxnSpPr>
          <p:spPr>
            <a:xfrm flipH="1">
              <a:off x="109424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2B38B536-0C40-4190-BBB9-217201EBB894}"/>
                </a:ext>
              </a:extLst>
            </p:cNvPr>
            <p:cNvCxnSpPr>
              <a:cxnSpLocks/>
            </p:cNvCxnSpPr>
            <p:nvPr userDrawn="1"/>
          </p:nvCxnSpPr>
          <p:spPr>
            <a:xfrm flipH="1">
              <a:off x="116692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D929D5E4-C03A-488B-879D-B678055D69BC}"/>
              </a:ext>
            </a:extLst>
          </p:cNvPr>
          <p:cNvGrpSpPr/>
          <p:nvPr userDrawn="1"/>
        </p:nvGrpSpPr>
        <p:grpSpPr>
          <a:xfrm>
            <a:off x="654990" y="661035"/>
            <a:ext cx="372110" cy="69850"/>
            <a:chOff x="708660" y="958850"/>
            <a:chExt cx="372110" cy="69850"/>
          </a:xfrm>
        </p:grpSpPr>
        <p:cxnSp>
          <p:nvCxnSpPr>
            <p:cNvPr id="6" name="直接连接符 5">
              <a:extLst>
                <a:ext uri="{FF2B5EF4-FFF2-40B4-BE49-F238E27FC236}">
                  <a16:creationId xmlns:a16="http://schemas.microsoft.com/office/drawing/2014/main" id="{C5B1DBE7-FF89-4EEC-A1F6-3A4C2989CC78}"/>
                </a:ext>
              </a:extLst>
            </p:cNvPr>
            <p:cNvCxnSpPr>
              <a:cxnSpLocks/>
            </p:cNvCxnSpPr>
            <p:nvPr userDrawn="1"/>
          </p:nvCxnSpPr>
          <p:spPr>
            <a:xfrm>
              <a:off x="708660" y="993775"/>
              <a:ext cx="2667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0A1BC2B-BCBC-4BA4-AA23-351DFEAD5E95}"/>
                </a:ext>
              </a:extLst>
            </p:cNvPr>
            <p:cNvCxnSpPr>
              <a:cxnSpLocks/>
            </p:cNvCxnSpPr>
            <p:nvPr userDrawn="1"/>
          </p:nvCxnSpPr>
          <p:spPr>
            <a:xfrm>
              <a:off x="708660" y="958850"/>
              <a:ext cx="37211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3CEAB76-851F-4BC4-B94B-88481FE692C7}"/>
                </a:ext>
              </a:extLst>
            </p:cNvPr>
            <p:cNvCxnSpPr>
              <a:cxnSpLocks/>
            </p:cNvCxnSpPr>
            <p:nvPr userDrawn="1"/>
          </p:nvCxnSpPr>
          <p:spPr>
            <a:xfrm>
              <a:off x="708660" y="1028700"/>
              <a:ext cx="15494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3" name="文本占位符 87">
            <a:extLst>
              <a:ext uri="{FF2B5EF4-FFF2-40B4-BE49-F238E27FC236}">
                <a16:creationId xmlns:a16="http://schemas.microsoft.com/office/drawing/2014/main" id="{A1477BD8-7A55-480E-B4E5-62CCE32D3B43}"/>
              </a:ext>
            </a:extLst>
          </p:cNvPr>
          <p:cNvSpPr>
            <a:spLocks noGrp="1"/>
          </p:cNvSpPr>
          <p:nvPr>
            <p:ph type="body" sz="quarter" idx="17" hasCustomPrompt="1"/>
          </p:nvPr>
        </p:nvSpPr>
        <p:spPr>
          <a:xfrm>
            <a:off x="654710" y="6136640"/>
            <a:ext cx="1955382" cy="244682"/>
          </a:xfrm>
          <a:prstGeom prst="rect">
            <a:avLst/>
          </a:prstGeom>
          <a:noFill/>
        </p:spPr>
        <p:txBody>
          <a:bodyPr wrap="square" lIns="0" rtlCol="0">
            <a:spAutoFit/>
          </a:bodyPr>
          <a:lstStyle>
            <a:lvl1pPr marL="0" indent="0">
              <a:buNone/>
              <a:defRPr lang="zh-CN" altLang="en-US" sz="11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en-US" altLang="zh-CN" dirty="0"/>
              <a:t>Lorem ipsum</a:t>
            </a:r>
          </a:p>
        </p:txBody>
      </p:sp>
      <p:grpSp>
        <p:nvGrpSpPr>
          <p:cNvPr id="34" name="组合 33">
            <a:extLst>
              <a:ext uri="{FF2B5EF4-FFF2-40B4-BE49-F238E27FC236}">
                <a16:creationId xmlns:a16="http://schemas.microsoft.com/office/drawing/2014/main" id="{C2EDA5A6-2DD6-407C-A192-47DA2A8C1267}"/>
              </a:ext>
            </a:extLst>
          </p:cNvPr>
          <p:cNvGrpSpPr/>
          <p:nvPr userDrawn="1"/>
        </p:nvGrpSpPr>
        <p:grpSpPr>
          <a:xfrm flipH="1">
            <a:off x="11164900" y="661035"/>
            <a:ext cx="372110" cy="69850"/>
            <a:chOff x="708660" y="958850"/>
            <a:chExt cx="372110" cy="69850"/>
          </a:xfrm>
        </p:grpSpPr>
        <p:cxnSp>
          <p:nvCxnSpPr>
            <p:cNvPr id="35" name="直接连接符 34">
              <a:extLst>
                <a:ext uri="{FF2B5EF4-FFF2-40B4-BE49-F238E27FC236}">
                  <a16:creationId xmlns:a16="http://schemas.microsoft.com/office/drawing/2014/main" id="{CD2C7E25-074F-4B27-98F0-96EDE7748D6E}"/>
                </a:ext>
              </a:extLst>
            </p:cNvPr>
            <p:cNvCxnSpPr>
              <a:cxnSpLocks/>
            </p:cNvCxnSpPr>
            <p:nvPr userDrawn="1"/>
          </p:nvCxnSpPr>
          <p:spPr>
            <a:xfrm>
              <a:off x="708660" y="993775"/>
              <a:ext cx="2667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0B6669E-8199-40F7-9A31-2C29E8935541}"/>
                </a:ext>
              </a:extLst>
            </p:cNvPr>
            <p:cNvCxnSpPr>
              <a:cxnSpLocks/>
            </p:cNvCxnSpPr>
            <p:nvPr userDrawn="1"/>
          </p:nvCxnSpPr>
          <p:spPr>
            <a:xfrm>
              <a:off x="708660" y="958850"/>
              <a:ext cx="37211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2D593A9-550D-4048-B152-7299C8702908}"/>
                </a:ext>
              </a:extLst>
            </p:cNvPr>
            <p:cNvCxnSpPr>
              <a:cxnSpLocks/>
            </p:cNvCxnSpPr>
            <p:nvPr userDrawn="1"/>
          </p:nvCxnSpPr>
          <p:spPr>
            <a:xfrm>
              <a:off x="708660" y="1028700"/>
              <a:ext cx="1549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17EB7BDB-9F9E-41FA-B973-8ED32BCC96CB}"/>
              </a:ext>
            </a:extLst>
          </p:cNvPr>
          <p:cNvGrpSpPr/>
          <p:nvPr userDrawn="1"/>
        </p:nvGrpSpPr>
        <p:grpSpPr>
          <a:xfrm>
            <a:off x="10971771" y="6258981"/>
            <a:ext cx="565239" cy="101600"/>
            <a:chOff x="658189" y="1028700"/>
            <a:chExt cx="565239" cy="101600"/>
          </a:xfrm>
        </p:grpSpPr>
        <p:cxnSp>
          <p:nvCxnSpPr>
            <p:cNvPr id="41" name="直接连接符 40">
              <a:extLst>
                <a:ext uri="{FF2B5EF4-FFF2-40B4-BE49-F238E27FC236}">
                  <a16:creationId xmlns:a16="http://schemas.microsoft.com/office/drawing/2014/main" id="{DD7ED894-5F78-4745-9B0C-4EA75E8ADCA1}"/>
                </a:ext>
              </a:extLst>
            </p:cNvPr>
            <p:cNvCxnSpPr>
              <a:cxnSpLocks/>
            </p:cNvCxnSpPr>
            <p:nvPr userDrawn="1"/>
          </p:nvCxnSpPr>
          <p:spPr>
            <a:xfrm flipH="1">
              <a:off x="658189"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CE271E1-C702-4F34-9AE6-4C05539B5CFE}"/>
                </a:ext>
              </a:extLst>
            </p:cNvPr>
            <p:cNvCxnSpPr>
              <a:cxnSpLocks/>
            </p:cNvCxnSpPr>
            <p:nvPr userDrawn="1"/>
          </p:nvCxnSpPr>
          <p:spPr>
            <a:xfrm flipH="1">
              <a:off x="730865"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6955C92-FC40-4707-8AD8-DB5605F4BB3D}"/>
                </a:ext>
              </a:extLst>
            </p:cNvPr>
            <p:cNvCxnSpPr>
              <a:cxnSpLocks/>
            </p:cNvCxnSpPr>
            <p:nvPr userDrawn="1"/>
          </p:nvCxnSpPr>
          <p:spPr>
            <a:xfrm flipH="1">
              <a:off x="803541"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2D397B2-9D75-40B4-9B08-0BBA7A968500}"/>
                </a:ext>
              </a:extLst>
            </p:cNvPr>
            <p:cNvCxnSpPr>
              <a:cxnSpLocks/>
            </p:cNvCxnSpPr>
            <p:nvPr userDrawn="1"/>
          </p:nvCxnSpPr>
          <p:spPr>
            <a:xfrm flipH="1">
              <a:off x="876217"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61244CA-ECE8-4650-9AE1-72DA0CD4DD23}"/>
                </a:ext>
              </a:extLst>
            </p:cNvPr>
            <p:cNvCxnSpPr>
              <a:cxnSpLocks/>
            </p:cNvCxnSpPr>
            <p:nvPr userDrawn="1"/>
          </p:nvCxnSpPr>
          <p:spPr>
            <a:xfrm flipH="1">
              <a:off x="948893"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E50DC33-C8F4-4082-B0EE-CECFB6DB03C0}"/>
                </a:ext>
              </a:extLst>
            </p:cNvPr>
            <p:cNvCxnSpPr>
              <a:cxnSpLocks/>
            </p:cNvCxnSpPr>
            <p:nvPr userDrawn="1"/>
          </p:nvCxnSpPr>
          <p:spPr>
            <a:xfrm flipH="1">
              <a:off x="1021569"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8C0D96A5-DE6D-4BC6-9A97-BCFC71C5B3E6}"/>
                </a:ext>
              </a:extLst>
            </p:cNvPr>
            <p:cNvCxnSpPr>
              <a:cxnSpLocks/>
            </p:cNvCxnSpPr>
            <p:nvPr userDrawn="1"/>
          </p:nvCxnSpPr>
          <p:spPr>
            <a:xfrm flipH="1">
              <a:off x="1094245"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77CBFA8-AB13-4394-B603-F7AA958B1CB5}"/>
                </a:ext>
              </a:extLst>
            </p:cNvPr>
            <p:cNvCxnSpPr>
              <a:cxnSpLocks/>
            </p:cNvCxnSpPr>
            <p:nvPr userDrawn="1"/>
          </p:nvCxnSpPr>
          <p:spPr>
            <a:xfrm flipH="1">
              <a:off x="1166921" y="1028700"/>
              <a:ext cx="56507" cy="10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72132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8"/>
          </a:xfrm>
          <a:prstGeom prst="rect">
            <a:avLst/>
          </a:prstGeom>
        </p:spPr>
      </p:pic>
      <p:sp>
        <p:nvSpPr>
          <p:cNvPr id="8" name="矩形 7"/>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pic>
        <p:nvPicPr>
          <p:cNvPr id="14" name="图片 13"/>
          <p:cNvPicPr>
            <a:picLocks noChangeAspect="1"/>
          </p:cNvPicPr>
          <p:nvPr userDrawn="1"/>
        </p:nvPicPr>
        <p:blipFill>
          <a:blip r:embed="rId3"/>
          <a:stretch>
            <a:fillRect/>
          </a:stretch>
        </p:blipFill>
        <p:spPr>
          <a:xfrm>
            <a:off x="6610638" y="596774"/>
            <a:ext cx="5492972" cy="5505165"/>
          </a:xfrm>
          <a:prstGeom prst="rect">
            <a:avLst/>
          </a:prstGeom>
        </p:spPr>
      </p:pic>
      <p:sp>
        <p:nvSpPr>
          <p:cNvPr id="10" name="矩形 9"/>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57000"/>
            <a:ext cx="3551237" cy="606922"/>
          </a:xfrm>
          <a:prstGeom prst="rect">
            <a:avLst/>
          </a:prstGeom>
        </p:spPr>
        <p:txBody>
          <a:bodyPr/>
          <a:lstStyle>
            <a:lvl1pPr marL="0" indent="0">
              <a:buNone/>
              <a:defRPr sz="3200" b="1" spc="100">
                <a:solidFill>
                  <a:schemeClr val="bg1"/>
                </a:solidFill>
                <a:latin typeface="+mj-ea"/>
                <a:ea typeface="+mj-ea"/>
              </a:defRPr>
            </a:lvl1pPr>
          </a:lstStyle>
          <a:p>
            <a:pPr lvl="0"/>
            <a:r>
              <a:rPr lang="zh-CN" altLang="en-US" dirty="0"/>
              <a:t>第几部分 </a:t>
            </a:r>
            <a:r>
              <a:rPr kumimoji="0" lang="zh-CN" altLang="en-US" sz="2800" b="0" i="0" u="none" strike="noStrike" kern="1200" cap="none" spc="100" normalizeH="0" baseline="0" noProof="0" dirty="0">
                <a:ln>
                  <a:noFill/>
                </a:ln>
                <a:blipFill>
                  <a:blip r:embed="rId4"/>
                  <a:stretch>
                    <a:fillRect/>
                  </a:stretch>
                </a:blipFill>
                <a:effectLst/>
                <a:uLnTx/>
                <a:uFillTx/>
                <a:latin typeface="方正大标宋简体"/>
                <a:ea typeface="方正大标宋简体"/>
                <a:cs typeface="+mn-cs"/>
                <a:sym typeface="Wingdings 3" panose="05040102010807070707" pitchFamily="18" charset="2"/>
              </a:rPr>
              <a:t></a:t>
            </a:r>
            <a:endParaRPr lang="zh-CN" altLang="en-US" dirty="0"/>
          </a:p>
        </p:txBody>
      </p:sp>
      <p:sp>
        <p:nvSpPr>
          <p:cNvPr id="122" name="文本占位符 15"/>
          <p:cNvSpPr>
            <a:spLocks noGrp="1"/>
          </p:cNvSpPr>
          <p:nvPr>
            <p:ph type="body" sz="quarter" idx="13" hasCustomPrompt="1"/>
          </p:nvPr>
        </p:nvSpPr>
        <p:spPr>
          <a:xfrm>
            <a:off x="510342" y="2729389"/>
            <a:ext cx="6100296" cy="606922"/>
          </a:xfrm>
          <a:prstGeom prst="rect">
            <a:avLst/>
          </a:prstGeom>
        </p:spPr>
        <p:txBody>
          <a:bodyPr/>
          <a:lstStyle>
            <a:lvl1pPr marL="0" indent="0">
              <a:buNone/>
              <a:defRPr sz="4400" b="1" spc="100" baseline="0">
                <a:solidFill>
                  <a:schemeClr val="bg1"/>
                </a:solidFill>
                <a:latin typeface="+mj-ea"/>
                <a:ea typeface="+mj-ea"/>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6100296"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120" name="矩形 119"/>
          <p:cNvSpPr/>
          <p:nvPr userDrawn="1"/>
        </p:nvSpPr>
        <p:spPr>
          <a:xfrm>
            <a:off x="660400" y="6101939"/>
            <a:ext cx="2014538" cy="14384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6134100"/>
            <a:ext cx="12192000" cy="7239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cxnSp>
        <p:nvCxnSpPr>
          <p:cNvPr id="93" name="直接连接符 92"/>
          <p:cNvCxnSpPr/>
          <p:nvPr userDrawn="1"/>
        </p:nvCxnSpPr>
        <p:spPr>
          <a:xfrm>
            <a:off x="660400" y="6400802"/>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userDrawn="1"/>
        </p:nvCxnSpPr>
        <p:spPr>
          <a:xfrm>
            <a:off x="660400" y="6613523"/>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文本占位符 87"/>
          <p:cNvSpPr>
            <a:spLocks noGrp="1"/>
          </p:cNvSpPr>
          <p:nvPr>
            <p:ph type="body" sz="quarter" idx="17" hasCustomPrompt="1"/>
          </p:nvPr>
        </p:nvSpPr>
        <p:spPr>
          <a:xfrm>
            <a:off x="654710" y="6388668"/>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tx1">
                    <a:lumMod val="65000"/>
                    <a:lumOff val="3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LOREM IPSUM</a:t>
            </a:r>
          </a:p>
        </p:txBody>
      </p:sp>
      <p:sp>
        <p:nvSpPr>
          <p:cNvPr id="44" name="文本占位符 87"/>
          <p:cNvSpPr>
            <a:spLocks noGrp="1"/>
          </p:cNvSpPr>
          <p:nvPr>
            <p:ph type="body" sz="quarter" idx="18" hasCustomPrompt="1"/>
          </p:nvPr>
        </p:nvSpPr>
        <p:spPr>
          <a:xfrm>
            <a:off x="10096265" y="6407531"/>
            <a:ext cx="2014538" cy="244682"/>
          </a:xfrm>
          <a:prstGeom prst="rect">
            <a:avLst/>
          </a:prstGeom>
          <a:noFill/>
        </p:spPr>
        <p:txBody>
          <a:bodyPr wrap="square" lIns="0" tIns="45720" rIns="0" bIns="45720" rtlCol="0">
            <a:spAutoFit/>
          </a:bodyPr>
          <a:lstStyle>
            <a:lvl1pPr marL="0" indent="0" algn="ctr">
              <a:buNone/>
              <a:defRPr lang="zh-CN" altLang="en-US" sz="1100" spc="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LOGO HERE</a:t>
            </a:r>
          </a:p>
        </p:txBody>
      </p:sp>
      <p:sp>
        <p:nvSpPr>
          <p:cNvPr id="9" name="等腰三角形 8"/>
          <p:cNvSpPr/>
          <p:nvPr userDrawn="1"/>
        </p:nvSpPr>
        <p:spPr>
          <a:xfrm flipV="1">
            <a:off x="8553365" y="3892567"/>
            <a:ext cx="1585998" cy="1012697"/>
          </a:xfrm>
          <a:custGeom>
            <a:avLst/>
            <a:gdLst>
              <a:gd name="connsiteX0" fmla="*/ 0 w 1625778"/>
              <a:gd name="connsiteY0" fmla="*/ 1401532 h 1401532"/>
              <a:gd name="connsiteX1" fmla="*/ 812889 w 1625778"/>
              <a:gd name="connsiteY1" fmla="*/ 0 h 1401532"/>
              <a:gd name="connsiteX2" fmla="*/ 1625778 w 1625778"/>
              <a:gd name="connsiteY2" fmla="*/ 1401532 h 1401532"/>
              <a:gd name="connsiteX3" fmla="*/ 0 w 1625778"/>
              <a:gd name="connsiteY3" fmla="*/ 1401532 h 1401532"/>
              <a:gd name="connsiteX0-1" fmla="*/ 0 w 1625778"/>
              <a:gd name="connsiteY0-2" fmla="*/ 1401532 h 1401532"/>
              <a:gd name="connsiteX1-3" fmla="*/ 812889 w 1625778"/>
              <a:gd name="connsiteY1-4" fmla="*/ 0 h 1401532"/>
              <a:gd name="connsiteX2-5" fmla="*/ 1625778 w 1625778"/>
              <a:gd name="connsiteY2-6" fmla="*/ 1401532 h 1401532"/>
              <a:gd name="connsiteX3-7" fmla="*/ 0 w 1625778"/>
              <a:gd name="connsiteY3-8" fmla="*/ 1401532 h 1401532"/>
              <a:gd name="connsiteX0-9" fmla="*/ 0 w 1625778"/>
              <a:gd name="connsiteY0-10" fmla="*/ 1401532 h 1401532"/>
              <a:gd name="connsiteX1-11" fmla="*/ 812889 w 1625778"/>
              <a:gd name="connsiteY1-12" fmla="*/ 0 h 1401532"/>
              <a:gd name="connsiteX2-13" fmla="*/ 1625778 w 1625778"/>
              <a:gd name="connsiteY2-14" fmla="*/ 1401532 h 1401532"/>
              <a:gd name="connsiteX3-15" fmla="*/ 0 w 1625778"/>
              <a:gd name="connsiteY3-16" fmla="*/ 1401532 h 1401532"/>
            </a:gdLst>
            <a:ahLst/>
            <a:cxnLst>
              <a:cxn ang="0">
                <a:pos x="connsiteX0-1" y="connsiteY0-2"/>
              </a:cxn>
              <a:cxn ang="0">
                <a:pos x="connsiteX1-3" y="connsiteY1-4"/>
              </a:cxn>
              <a:cxn ang="0">
                <a:pos x="connsiteX2-5" y="connsiteY2-6"/>
              </a:cxn>
              <a:cxn ang="0">
                <a:pos x="connsiteX3-7" y="connsiteY3-8"/>
              </a:cxn>
            </a:cxnLst>
            <a:rect l="l" t="t" r="r" b="b"/>
            <a:pathLst>
              <a:path w="1625778" h="1401532">
                <a:moveTo>
                  <a:pt x="0" y="1401532"/>
                </a:moveTo>
                <a:cubicBezTo>
                  <a:pt x="270963" y="934355"/>
                  <a:pt x="-524874" y="562427"/>
                  <a:pt x="812889" y="0"/>
                </a:cubicBezTo>
                <a:cubicBezTo>
                  <a:pt x="2131602" y="524327"/>
                  <a:pt x="1354815" y="934355"/>
                  <a:pt x="1625778" y="1401532"/>
                </a:cubicBezTo>
                <a:lnTo>
                  <a:pt x="0" y="1401532"/>
                </a:lnTo>
                <a:close/>
              </a:path>
            </a:pathLst>
          </a:custGeom>
          <a:gradFill>
            <a:gsLst>
              <a:gs pos="7000">
                <a:schemeClr val="accent1"/>
              </a:gs>
              <a:gs pos="49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p:cNvSpPr>
            <a:spLocks noGrp="1"/>
          </p:cNvSpPr>
          <p:nvPr>
            <p:ph type="body" sz="quarter" idx="19" hasCustomPrompt="1"/>
          </p:nvPr>
        </p:nvSpPr>
        <p:spPr>
          <a:xfrm>
            <a:off x="6918964" y="911196"/>
            <a:ext cx="4876320" cy="4876320"/>
          </a:xfrm>
        </p:spPr>
        <p:txBody>
          <a:bodyPr>
            <a:prstTxWarp prst="textArchDown">
              <a:avLst/>
            </a:prstTxWarp>
            <a:normAutofit/>
          </a:bodyPr>
          <a:lstStyle>
            <a:lvl1pPr marL="0" indent="0" algn="ctr">
              <a:lnSpc>
                <a:spcPct val="100000"/>
              </a:lnSpc>
              <a:spcBef>
                <a:spcPts val="0"/>
              </a:spcBef>
              <a:buNone/>
              <a:defRPr sz="4800" spc="0">
                <a:solidFill>
                  <a:schemeClr val="accent1"/>
                </a:solidFill>
                <a:latin typeface="+mj-lt"/>
              </a:defRPr>
            </a:lvl1pPr>
          </a:lstStyle>
          <a:p>
            <a:pPr lvl="0"/>
            <a:r>
              <a:rPr lang="en-US" altLang="zh-CN" dirty="0"/>
              <a:t>YOUR SLOGAN HERE</a:t>
            </a:r>
            <a:endParaRPr lang="zh-CN" altLang="en-US" dirty="0"/>
          </a:p>
        </p:txBody>
      </p:sp>
      <p:sp>
        <p:nvSpPr>
          <p:cNvPr id="12" name="文本占位符 11"/>
          <p:cNvSpPr>
            <a:spLocks noGrp="1"/>
          </p:cNvSpPr>
          <p:nvPr>
            <p:ph type="body" sz="quarter" idx="11" hasCustomPrompt="1"/>
          </p:nvPr>
        </p:nvSpPr>
        <p:spPr>
          <a:xfrm>
            <a:off x="7150878" y="1818744"/>
            <a:ext cx="4274660" cy="3061224"/>
          </a:xfrm>
          <a:prstGeom prst="rect">
            <a:avLst/>
          </a:prstGeom>
        </p:spPr>
        <p:txBody>
          <a:bodyPr lIns="0" tIns="0" rIns="0" bIns="0"/>
          <a:lstStyle>
            <a:lvl1pPr marL="0" indent="0" algn="ctr">
              <a:lnSpc>
                <a:spcPct val="100000"/>
              </a:lnSpc>
              <a:spcBef>
                <a:spcPts val="0"/>
              </a:spcBef>
              <a:buNone/>
              <a:defRPr sz="19900" b="1">
                <a:solidFill>
                  <a:schemeClr val="accent1">
                    <a:lumMod val="75000"/>
                    <a:alpha val="40000"/>
                  </a:schemeClr>
                </a:solidFill>
                <a:latin typeface="Impact" panose="020B0806030902050204" pitchFamily="34" charset="0"/>
                <a:ea typeface="+mj-ea"/>
              </a:defRPr>
            </a:lvl1pPr>
          </a:lstStyle>
          <a:p>
            <a:pPr lvl="0"/>
            <a:r>
              <a:rPr lang="en-US" altLang="zh-CN" dirty="0"/>
              <a:t>01</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630F22A-0788-4001-9E15-78464CC05E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8"/>
          </a:xfrm>
          <a:prstGeom prst="rect">
            <a:avLst/>
          </a:prstGeom>
        </p:spPr>
      </p:pic>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a:extLst>
              <a:ext uri="{FF2B5EF4-FFF2-40B4-BE49-F238E27FC236}">
                <a16:creationId xmlns:a16="http://schemas.microsoft.com/office/drawing/2014/main" id="{35323B44-4A68-457F-9D2F-9EDF5AD6AEEF}"/>
              </a:ext>
            </a:extLst>
          </p:cNvPr>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pic>
        <p:nvPicPr>
          <p:cNvPr id="14" name="图片 13">
            <a:extLst>
              <a:ext uri="{FF2B5EF4-FFF2-40B4-BE49-F238E27FC236}">
                <a16:creationId xmlns:a16="http://schemas.microsoft.com/office/drawing/2014/main" id="{CEC940C9-2F0B-494D-AD47-FF81B7EF20BE}"/>
              </a:ext>
            </a:extLst>
          </p:cNvPr>
          <p:cNvPicPr>
            <a:picLocks noChangeAspect="1"/>
          </p:cNvPicPr>
          <p:nvPr userDrawn="1"/>
        </p:nvPicPr>
        <p:blipFill>
          <a:blip r:embed="rId3"/>
          <a:stretch>
            <a:fillRect/>
          </a:stretch>
        </p:blipFill>
        <p:spPr>
          <a:xfrm>
            <a:off x="6610638" y="596774"/>
            <a:ext cx="5492972" cy="5505165"/>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57000"/>
            <a:ext cx="3551237" cy="606922"/>
          </a:xfrm>
          <a:prstGeom prst="rect">
            <a:avLst/>
          </a:prstGeom>
        </p:spPr>
        <p:txBody>
          <a:bodyPr/>
          <a:lstStyle>
            <a:lvl1pPr marL="0" indent="0">
              <a:buNone/>
              <a:defRPr sz="3200" b="1" spc="100">
                <a:solidFill>
                  <a:schemeClr val="bg1"/>
                </a:solidFill>
                <a:latin typeface="+mj-ea"/>
                <a:ea typeface="+mj-ea"/>
              </a:defRPr>
            </a:lvl1pPr>
          </a:lstStyle>
          <a:p>
            <a:pPr lvl="0"/>
            <a:r>
              <a:rPr lang="zh-CN" altLang="en-US" dirty="0"/>
              <a:t>第几部分 </a:t>
            </a:r>
            <a:r>
              <a:rPr kumimoji="0" lang="zh-CN" altLang="en-US" sz="2800" b="0" i="0" u="none" strike="noStrike" kern="1200" cap="none" spc="100" normalizeH="0" baseline="0" noProof="0" dirty="0">
                <a:ln>
                  <a:noFill/>
                </a:ln>
                <a:blipFill>
                  <a:blip r:embed="rId4"/>
                  <a:stretch>
                    <a:fillRect/>
                  </a:stretch>
                </a:blipFill>
                <a:effectLst/>
                <a:uLnTx/>
                <a:uFillTx/>
                <a:latin typeface="方正大标宋简体"/>
                <a:ea typeface="方正大标宋简体"/>
                <a:cs typeface="+mn-cs"/>
                <a:sym typeface="Wingdings 3" panose="05040102010807070707" pitchFamily="18" charset="2"/>
              </a:rPr>
              <a:t></a:t>
            </a:r>
            <a:endParaRPr lang="zh-CN" altLang="en-US" dirty="0"/>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29389"/>
            <a:ext cx="6100296" cy="606922"/>
          </a:xfrm>
          <a:prstGeom prst="rect">
            <a:avLst/>
          </a:prstGeom>
        </p:spPr>
        <p:txBody>
          <a:bodyPr/>
          <a:lstStyle>
            <a:lvl1pPr marL="0" indent="0">
              <a:buNone/>
              <a:defRPr sz="4400" b="1" spc="100" baseline="0">
                <a:solidFill>
                  <a:schemeClr val="bg1"/>
                </a:solidFill>
                <a:latin typeface="+mj-ea"/>
                <a:ea typeface="+mj-ea"/>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6100296"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101939"/>
            <a:ext cx="2014538" cy="14384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34100"/>
            <a:ext cx="12192000" cy="7239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cxnSp>
        <p:nvCxnSpPr>
          <p:cNvPr id="93" name="直接连接符 92">
            <a:extLst>
              <a:ext uri="{FF2B5EF4-FFF2-40B4-BE49-F238E27FC236}">
                <a16:creationId xmlns:a16="http://schemas.microsoft.com/office/drawing/2014/main" id="{C4EBF0E7-DC95-4CBF-A298-C1C0173EDA70}"/>
              </a:ext>
            </a:extLst>
          </p:cNvPr>
          <p:cNvCxnSpPr>
            <a:cxnSpLocks/>
          </p:cNvCxnSpPr>
          <p:nvPr userDrawn="1"/>
        </p:nvCxnSpPr>
        <p:spPr>
          <a:xfrm>
            <a:off x="660400" y="6400802"/>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A91F57C1-2E50-4A32-B3A1-009253882C87}"/>
              </a:ext>
            </a:extLst>
          </p:cNvPr>
          <p:cNvCxnSpPr>
            <a:cxnSpLocks/>
          </p:cNvCxnSpPr>
          <p:nvPr userDrawn="1"/>
        </p:nvCxnSpPr>
        <p:spPr>
          <a:xfrm>
            <a:off x="660400" y="6613523"/>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文本占位符 87">
            <a:extLst>
              <a:ext uri="{FF2B5EF4-FFF2-40B4-BE49-F238E27FC236}">
                <a16:creationId xmlns:a16="http://schemas.microsoft.com/office/drawing/2014/main" id="{EEC8EF81-7EEC-4A00-AFED-6EDD502DA105}"/>
              </a:ext>
            </a:extLst>
          </p:cNvPr>
          <p:cNvSpPr>
            <a:spLocks noGrp="1"/>
          </p:cNvSpPr>
          <p:nvPr>
            <p:ph type="body" sz="quarter" idx="17" hasCustomPrompt="1"/>
          </p:nvPr>
        </p:nvSpPr>
        <p:spPr>
          <a:xfrm>
            <a:off x="654710" y="6388668"/>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tx1">
                    <a:lumMod val="65000"/>
                    <a:lumOff val="3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LOREM IPSUM</a:t>
            </a:r>
          </a:p>
        </p:txBody>
      </p:sp>
      <p:sp>
        <p:nvSpPr>
          <p:cNvPr id="44" name="文本占位符 87">
            <a:extLst>
              <a:ext uri="{FF2B5EF4-FFF2-40B4-BE49-F238E27FC236}">
                <a16:creationId xmlns:a16="http://schemas.microsoft.com/office/drawing/2014/main" id="{87C31ED7-4A04-4132-9A72-5D0BEF25544A}"/>
              </a:ext>
            </a:extLst>
          </p:cNvPr>
          <p:cNvSpPr>
            <a:spLocks noGrp="1"/>
          </p:cNvSpPr>
          <p:nvPr>
            <p:ph type="body" sz="quarter" idx="18" hasCustomPrompt="1"/>
          </p:nvPr>
        </p:nvSpPr>
        <p:spPr>
          <a:xfrm>
            <a:off x="10096265" y="6407531"/>
            <a:ext cx="2014538" cy="244682"/>
          </a:xfrm>
          <a:prstGeom prst="rect">
            <a:avLst/>
          </a:prstGeom>
          <a:noFill/>
        </p:spPr>
        <p:txBody>
          <a:bodyPr wrap="square" lIns="0" tIns="45720" rIns="0" bIns="45720" rtlCol="0">
            <a:spAutoFit/>
          </a:bodyPr>
          <a:lstStyle>
            <a:lvl1pPr marL="0" indent="0" algn="ctr">
              <a:buNone/>
              <a:defRPr lang="zh-CN" altLang="en-US" sz="1100" spc="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LOGO HERE</a:t>
            </a:r>
          </a:p>
        </p:txBody>
      </p:sp>
      <p:sp>
        <p:nvSpPr>
          <p:cNvPr id="9" name="等腰三角形 8">
            <a:extLst>
              <a:ext uri="{FF2B5EF4-FFF2-40B4-BE49-F238E27FC236}">
                <a16:creationId xmlns:a16="http://schemas.microsoft.com/office/drawing/2014/main" id="{992ADA39-BDF1-4BB1-9EE4-BB626E030A39}"/>
              </a:ext>
            </a:extLst>
          </p:cNvPr>
          <p:cNvSpPr/>
          <p:nvPr userDrawn="1"/>
        </p:nvSpPr>
        <p:spPr>
          <a:xfrm flipV="1">
            <a:off x="8553365" y="3892567"/>
            <a:ext cx="1585998" cy="1012697"/>
          </a:xfrm>
          <a:custGeom>
            <a:avLst/>
            <a:gdLst>
              <a:gd name="connsiteX0" fmla="*/ 0 w 1625778"/>
              <a:gd name="connsiteY0" fmla="*/ 1401532 h 1401532"/>
              <a:gd name="connsiteX1" fmla="*/ 812889 w 1625778"/>
              <a:gd name="connsiteY1" fmla="*/ 0 h 1401532"/>
              <a:gd name="connsiteX2" fmla="*/ 1625778 w 1625778"/>
              <a:gd name="connsiteY2" fmla="*/ 1401532 h 1401532"/>
              <a:gd name="connsiteX3" fmla="*/ 0 w 1625778"/>
              <a:gd name="connsiteY3" fmla="*/ 1401532 h 1401532"/>
              <a:gd name="connsiteX0" fmla="*/ 0 w 1625778"/>
              <a:gd name="connsiteY0" fmla="*/ 1401532 h 1401532"/>
              <a:gd name="connsiteX1" fmla="*/ 812889 w 1625778"/>
              <a:gd name="connsiteY1" fmla="*/ 0 h 1401532"/>
              <a:gd name="connsiteX2" fmla="*/ 1625778 w 1625778"/>
              <a:gd name="connsiteY2" fmla="*/ 1401532 h 1401532"/>
              <a:gd name="connsiteX3" fmla="*/ 0 w 1625778"/>
              <a:gd name="connsiteY3" fmla="*/ 1401532 h 1401532"/>
              <a:gd name="connsiteX0" fmla="*/ 0 w 1625778"/>
              <a:gd name="connsiteY0" fmla="*/ 1401532 h 1401532"/>
              <a:gd name="connsiteX1" fmla="*/ 812889 w 1625778"/>
              <a:gd name="connsiteY1" fmla="*/ 0 h 1401532"/>
              <a:gd name="connsiteX2" fmla="*/ 1625778 w 1625778"/>
              <a:gd name="connsiteY2" fmla="*/ 1401532 h 1401532"/>
              <a:gd name="connsiteX3" fmla="*/ 0 w 1625778"/>
              <a:gd name="connsiteY3" fmla="*/ 1401532 h 1401532"/>
            </a:gdLst>
            <a:ahLst/>
            <a:cxnLst>
              <a:cxn ang="0">
                <a:pos x="connsiteX0" y="connsiteY0"/>
              </a:cxn>
              <a:cxn ang="0">
                <a:pos x="connsiteX1" y="connsiteY1"/>
              </a:cxn>
              <a:cxn ang="0">
                <a:pos x="connsiteX2" y="connsiteY2"/>
              </a:cxn>
              <a:cxn ang="0">
                <a:pos x="connsiteX3" y="connsiteY3"/>
              </a:cxn>
            </a:cxnLst>
            <a:rect l="l" t="t" r="r" b="b"/>
            <a:pathLst>
              <a:path w="1625778" h="1401532">
                <a:moveTo>
                  <a:pt x="0" y="1401532"/>
                </a:moveTo>
                <a:cubicBezTo>
                  <a:pt x="270963" y="934355"/>
                  <a:pt x="-524874" y="562427"/>
                  <a:pt x="812889" y="0"/>
                </a:cubicBezTo>
                <a:cubicBezTo>
                  <a:pt x="2131602" y="524327"/>
                  <a:pt x="1354815" y="934355"/>
                  <a:pt x="1625778" y="1401532"/>
                </a:cubicBezTo>
                <a:lnTo>
                  <a:pt x="0" y="1401532"/>
                </a:lnTo>
                <a:close/>
              </a:path>
            </a:pathLst>
          </a:custGeom>
          <a:gradFill>
            <a:gsLst>
              <a:gs pos="7000">
                <a:schemeClr val="accent1"/>
              </a:gs>
              <a:gs pos="49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50D7C3FA-894D-4CA9-B5BE-47346078688D}"/>
              </a:ext>
            </a:extLst>
          </p:cNvPr>
          <p:cNvSpPr>
            <a:spLocks noGrp="1"/>
          </p:cNvSpPr>
          <p:nvPr>
            <p:ph type="body" sz="quarter" idx="19" hasCustomPrompt="1"/>
          </p:nvPr>
        </p:nvSpPr>
        <p:spPr>
          <a:xfrm>
            <a:off x="6918964" y="911196"/>
            <a:ext cx="4876320" cy="4876320"/>
          </a:xfrm>
        </p:spPr>
        <p:txBody>
          <a:bodyPr>
            <a:prstTxWarp prst="textArchDown">
              <a:avLst/>
            </a:prstTxWarp>
            <a:normAutofit/>
          </a:bodyPr>
          <a:lstStyle>
            <a:lvl1pPr marL="0" indent="0" algn="ctr">
              <a:lnSpc>
                <a:spcPct val="100000"/>
              </a:lnSpc>
              <a:spcBef>
                <a:spcPts val="0"/>
              </a:spcBef>
              <a:buNone/>
              <a:defRPr sz="4800" spc="0">
                <a:solidFill>
                  <a:schemeClr val="accent1"/>
                </a:solidFill>
                <a:latin typeface="+mj-lt"/>
              </a:defRPr>
            </a:lvl1pPr>
          </a:lstStyle>
          <a:p>
            <a:pPr lvl="0"/>
            <a:r>
              <a:rPr lang="en-US" altLang="zh-CN" dirty="0"/>
              <a:t>YOUR SLOGAN HERE</a:t>
            </a:r>
            <a:endParaRPr lang="zh-CN" altLang="en-US" dirty="0"/>
          </a:p>
        </p:txBody>
      </p:sp>
      <p:sp>
        <p:nvSpPr>
          <p:cNvPr id="12" name="文本占位符 11">
            <a:extLst>
              <a:ext uri="{FF2B5EF4-FFF2-40B4-BE49-F238E27FC236}">
                <a16:creationId xmlns:a16="http://schemas.microsoft.com/office/drawing/2014/main" id="{A0E709B4-7FC3-4F1D-A354-D91D877EDB74}"/>
              </a:ext>
            </a:extLst>
          </p:cNvPr>
          <p:cNvSpPr>
            <a:spLocks noGrp="1"/>
          </p:cNvSpPr>
          <p:nvPr>
            <p:ph type="body" sz="quarter" idx="11" hasCustomPrompt="1"/>
          </p:nvPr>
        </p:nvSpPr>
        <p:spPr>
          <a:xfrm>
            <a:off x="7150878" y="1818744"/>
            <a:ext cx="4274660" cy="3061224"/>
          </a:xfrm>
          <a:prstGeom prst="rect">
            <a:avLst/>
          </a:prstGeom>
        </p:spPr>
        <p:txBody>
          <a:bodyPr lIns="0" tIns="0" rIns="0" bIns="0"/>
          <a:lstStyle>
            <a:lvl1pPr marL="0" indent="0" algn="ctr">
              <a:lnSpc>
                <a:spcPct val="100000"/>
              </a:lnSpc>
              <a:spcBef>
                <a:spcPts val="0"/>
              </a:spcBef>
              <a:buNone/>
              <a:defRPr sz="19900" b="1">
                <a:solidFill>
                  <a:schemeClr val="accent1">
                    <a:lumMod val="75000"/>
                    <a:alpha val="40000"/>
                  </a:schemeClr>
                </a:solidFill>
                <a:latin typeface="Impact" panose="020B0806030902050204" pitchFamily="34" charset="0"/>
                <a:ea typeface="+mj-ea"/>
              </a:defRPr>
            </a:lvl1pPr>
          </a:lstStyle>
          <a:p>
            <a:pPr lvl="0"/>
            <a:r>
              <a:rPr lang="en-US" altLang="zh-CN" dirty="0"/>
              <a:t>01</a:t>
            </a:r>
            <a:endParaRPr lang="zh-CN" altLang="en-US" dirty="0"/>
          </a:p>
        </p:txBody>
      </p:sp>
    </p:spTree>
    <p:extLst>
      <p:ext uri="{BB962C8B-B14F-4D97-AF65-F5344CB8AC3E}">
        <p14:creationId xmlns:p14="http://schemas.microsoft.com/office/powerpoint/2010/main" val="267665206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6C92473-6780-4660-9ABB-79DFD3CAD4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8"/>
          </a:xfrm>
          <a:prstGeom prst="rect">
            <a:avLst/>
          </a:prstGeom>
        </p:spPr>
      </p:pic>
      <p:sp>
        <p:nvSpPr>
          <p:cNvPr id="20" name="矩形 19">
            <a:extLst>
              <a:ext uri="{FF2B5EF4-FFF2-40B4-BE49-F238E27FC236}">
                <a16:creationId xmlns:a16="http://schemas.microsoft.com/office/drawing/2014/main" id="{EB717DDF-7C35-4805-950C-43BBD1BAFB7B}"/>
              </a:ext>
            </a:extLst>
          </p:cNvPr>
          <p:cNvSpPr/>
          <p:nvPr userDrawn="1"/>
        </p:nvSpPr>
        <p:spPr>
          <a:xfrm>
            <a:off x="0" y="0"/>
            <a:ext cx="3985872" cy="6858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4215884-FF1C-4EE0-AA68-3C2C3EBA75FE}"/>
              </a:ext>
            </a:extLst>
          </p:cNvPr>
          <p:cNvSpPr/>
          <p:nvPr userDrawn="1"/>
        </p:nvSpPr>
        <p:spPr>
          <a:xfrm>
            <a:off x="3985872" y="0"/>
            <a:ext cx="8206127" cy="6858000"/>
          </a:xfrm>
          <a:prstGeom prst="rect">
            <a:avLst/>
          </a:prstGeom>
          <a:gradFill flip="none" rotWithShape="1">
            <a:gsLst>
              <a:gs pos="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5863BFA8-BD3E-45BA-A789-262A351A0301}"/>
              </a:ext>
            </a:extLst>
          </p:cNvPr>
          <p:cNvSpPr/>
          <p:nvPr userDrawn="1"/>
        </p:nvSpPr>
        <p:spPr>
          <a:xfrm>
            <a:off x="3934424" y="1"/>
            <a:ext cx="8257576"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0233C8EA-4295-47CE-BB8F-FA6A8FCDD0F7}"/>
              </a:ext>
            </a:extLst>
          </p:cNvPr>
          <p:cNvGrpSpPr/>
          <p:nvPr userDrawn="1"/>
        </p:nvGrpSpPr>
        <p:grpSpPr>
          <a:xfrm>
            <a:off x="3940074" y="0"/>
            <a:ext cx="122686" cy="6858000"/>
            <a:chOff x="3940074" y="0"/>
            <a:chExt cx="122686" cy="6858000"/>
          </a:xfrm>
        </p:grpSpPr>
        <p:cxnSp>
          <p:nvCxnSpPr>
            <p:cNvPr id="24" name="直接连接符 23">
              <a:extLst>
                <a:ext uri="{FF2B5EF4-FFF2-40B4-BE49-F238E27FC236}">
                  <a16:creationId xmlns:a16="http://schemas.microsoft.com/office/drawing/2014/main" id="{30EEF2CB-1182-4689-9975-F05D0AC67203}"/>
                </a:ext>
              </a:extLst>
            </p:cNvPr>
            <p:cNvCxnSpPr>
              <a:cxnSpLocks/>
            </p:cNvCxnSpPr>
            <p:nvPr userDrawn="1"/>
          </p:nvCxnSpPr>
          <p:spPr>
            <a:xfrm>
              <a:off x="39414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39EF147-1A8E-4A6E-9BB8-128ECBEF64ED}"/>
                </a:ext>
              </a:extLst>
            </p:cNvPr>
            <p:cNvGrpSpPr/>
            <p:nvPr userDrawn="1"/>
          </p:nvGrpSpPr>
          <p:grpSpPr>
            <a:xfrm>
              <a:off x="3940074" y="2797003"/>
              <a:ext cx="122686" cy="1263995"/>
              <a:chOff x="4630742" y="2258287"/>
              <a:chExt cx="122686" cy="1263995"/>
            </a:xfrm>
            <a:solidFill>
              <a:schemeClr val="accent2"/>
            </a:solidFill>
          </p:grpSpPr>
          <p:sp>
            <p:nvSpPr>
              <p:cNvPr id="26" name="等腰三角形 25">
                <a:extLst>
                  <a:ext uri="{FF2B5EF4-FFF2-40B4-BE49-F238E27FC236}">
                    <a16:creationId xmlns:a16="http://schemas.microsoft.com/office/drawing/2014/main" id="{E0A4A79A-AE82-4140-963C-EB26C5F035A9}"/>
                  </a:ext>
                </a:extLst>
              </p:cNvPr>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5185216D-59F1-411F-994D-406866CEC641}"/>
                  </a:ext>
                </a:extLst>
              </p:cNvPr>
              <p:cNvCxnSpPr>
                <a:cxnSpLocks/>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9" name="直接连接符 28">
            <a:extLst>
              <a:ext uri="{FF2B5EF4-FFF2-40B4-BE49-F238E27FC236}">
                <a16:creationId xmlns:a16="http://schemas.microsoft.com/office/drawing/2014/main" id="{2C3D0AB3-3A39-4F1C-ABF5-A56B8144825B}"/>
              </a:ext>
            </a:extLst>
          </p:cNvPr>
          <p:cNvCxnSpPr>
            <a:cxnSpLocks/>
          </p:cNvCxnSpPr>
          <p:nvPr userDrawn="1"/>
        </p:nvCxnSpPr>
        <p:spPr>
          <a:xfrm>
            <a:off x="1100205" y="2793542"/>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D3CAABEE-CB42-4BA3-8B43-937DC2F1EC86}"/>
              </a:ext>
            </a:extLst>
          </p:cNvPr>
          <p:cNvSpPr/>
          <p:nvPr userDrawn="1"/>
        </p:nvSpPr>
        <p:spPr>
          <a:xfrm>
            <a:off x="1010470" y="3595872"/>
            <a:ext cx="1906502" cy="461665"/>
          </a:xfrm>
          <a:prstGeom prst="rect">
            <a:avLst/>
          </a:prstGeom>
        </p:spPr>
        <p:txBody>
          <a:bodyPr wrap="square">
            <a:spAutoFit/>
          </a:bodyPr>
          <a:lstStyle/>
          <a:p>
            <a:pPr lvl="0" algn="dist"/>
            <a:r>
              <a:rPr lang="en-US" altLang="zh-CN" sz="2400" dirty="0">
                <a:solidFill>
                  <a:schemeClr val="accent1"/>
                </a:solidFill>
              </a:rPr>
              <a:t>CONTENTS</a:t>
            </a:r>
          </a:p>
        </p:txBody>
      </p:sp>
      <p:cxnSp>
        <p:nvCxnSpPr>
          <p:cNvPr id="31" name="直接连接符 30">
            <a:extLst>
              <a:ext uri="{FF2B5EF4-FFF2-40B4-BE49-F238E27FC236}">
                <a16:creationId xmlns:a16="http://schemas.microsoft.com/office/drawing/2014/main" id="{A7E00307-84FC-4817-8873-EC7CB3C9A435}"/>
              </a:ext>
            </a:extLst>
          </p:cNvPr>
          <p:cNvCxnSpPr>
            <a:cxnSpLocks/>
          </p:cNvCxnSpPr>
          <p:nvPr userDrawn="1"/>
        </p:nvCxnSpPr>
        <p:spPr>
          <a:xfrm>
            <a:off x="1100205" y="4060998"/>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7D0F18F-9ACF-499C-9E4A-8858E82FE9FC}"/>
              </a:ext>
            </a:extLst>
          </p:cNvPr>
          <p:cNvSpPr txBox="1"/>
          <p:nvPr userDrawn="1"/>
        </p:nvSpPr>
        <p:spPr>
          <a:xfrm>
            <a:off x="1136207" y="2908652"/>
            <a:ext cx="1727033" cy="707678"/>
          </a:xfrm>
          <a:custGeom>
            <a:avLst/>
            <a:gdLst/>
            <a:ahLst/>
            <a:cxnLst/>
            <a:rect l="l" t="t" r="r" b="b"/>
            <a:pathLst>
              <a:path w="1767929" h="707678">
                <a:moveTo>
                  <a:pt x="105668" y="468065"/>
                </a:moveTo>
                <a:lnTo>
                  <a:pt x="105668" y="554385"/>
                </a:lnTo>
                <a:lnTo>
                  <a:pt x="480715" y="554385"/>
                </a:lnTo>
                <a:lnTo>
                  <a:pt x="480715" y="468065"/>
                </a:lnTo>
                <a:close/>
                <a:moveTo>
                  <a:pt x="1450925" y="356443"/>
                </a:moveTo>
                <a:lnTo>
                  <a:pt x="1450925" y="386953"/>
                </a:lnTo>
                <a:cubicBezTo>
                  <a:pt x="1469777" y="413742"/>
                  <a:pt x="1491357" y="437803"/>
                  <a:pt x="1515665" y="459135"/>
                </a:cubicBezTo>
                <a:cubicBezTo>
                  <a:pt x="1557337" y="430361"/>
                  <a:pt x="1599009" y="396131"/>
                  <a:pt x="1640681" y="356443"/>
                </a:cubicBezTo>
                <a:close/>
                <a:moveTo>
                  <a:pt x="1165919" y="356443"/>
                </a:moveTo>
                <a:cubicBezTo>
                  <a:pt x="1196181" y="378768"/>
                  <a:pt x="1229171" y="404564"/>
                  <a:pt x="1264890" y="433834"/>
                </a:cubicBezTo>
                <a:lnTo>
                  <a:pt x="1203871" y="500063"/>
                </a:lnTo>
                <a:cubicBezTo>
                  <a:pt x="1254968" y="476250"/>
                  <a:pt x="1303337" y="451941"/>
                  <a:pt x="1348978" y="427137"/>
                </a:cubicBezTo>
                <a:lnTo>
                  <a:pt x="1348978" y="356443"/>
                </a:lnTo>
                <a:close/>
                <a:moveTo>
                  <a:pt x="105668" y="290959"/>
                </a:moveTo>
                <a:lnTo>
                  <a:pt x="105668" y="372815"/>
                </a:lnTo>
                <a:lnTo>
                  <a:pt x="480715" y="372815"/>
                </a:lnTo>
                <a:lnTo>
                  <a:pt x="480715" y="290959"/>
                </a:lnTo>
                <a:close/>
                <a:moveTo>
                  <a:pt x="105668" y="113854"/>
                </a:moveTo>
                <a:lnTo>
                  <a:pt x="105668" y="195709"/>
                </a:lnTo>
                <a:lnTo>
                  <a:pt x="480715" y="195709"/>
                </a:lnTo>
                <a:lnTo>
                  <a:pt x="480715" y="113854"/>
                </a:lnTo>
                <a:close/>
                <a:moveTo>
                  <a:pt x="0" y="15627"/>
                </a:moveTo>
                <a:lnTo>
                  <a:pt x="586382" y="15627"/>
                </a:lnTo>
                <a:lnTo>
                  <a:pt x="586382" y="703213"/>
                </a:lnTo>
                <a:lnTo>
                  <a:pt x="480715" y="703213"/>
                </a:lnTo>
                <a:lnTo>
                  <a:pt x="480715" y="652611"/>
                </a:lnTo>
                <a:lnTo>
                  <a:pt x="105668" y="652611"/>
                </a:lnTo>
                <a:lnTo>
                  <a:pt x="105668" y="703213"/>
                </a:lnTo>
                <a:lnTo>
                  <a:pt x="0" y="703213"/>
                </a:lnTo>
                <a:close/>
                <a:moveTo>
                  <a:pt x="1092994" y="0"/>
                </a:moveTo>
                <a:lnTo>
                  <a:pt x="1663005" y="0"/>
                </a:lnTo>
                <a:lnTo>
                  <a:pt x="1663005" y="269379"/>
                </a:lnTo>
                <a:lnTo>
                  <a:pt x="1766441" y="269379"/>
                </a:lnTo>
                <a:lnTo>
                  <a:pt x="1766441" y="356443"/>
                </a:lnTo>
                <a:lnTo>
                  <a:pt x="1648867" y="356443"/>
                </a:lnTo>
                <a:lnTo>
                  <a:pt x="1718072" y="428625"/>
                </a:lnTo>
                <a:cubicBezTo>
                  <a:pt x="1673919" y="457895"/>
                  <a:pt x="1631999" y="486668"/>
                  <a:pt x="1592312" y="514945"/>
                </a:cubicBezTo>
                <a:cubicBezTo>
                  <a:pt x="1642914" y="544711"/>
                  <a:pt x="1701453" y="567779"/>
                  <a:pt x="1767929" y="584150"/>
                </a:cubicBezTo>
                <a:cubicBezTo>
                  <a:pt x="1738164" y="623838"/>
                  <a:pt x="1716087" y="654844"/>
                  <a:pt x="1701701" y="677168"/>
                </a:cubicBezTo>
                <a:cubicBezTo>
                  <a:pt x="1601986" y="641449"/>
                  <a:pt x="1518394" y="584647"/>
                  <a:pt x="1450925" y="506760"/>
                </a:cubicBezTo>
                <a:lnTo>
                  <a:pt x="1450925" y="587871"/>
                </a:lnTo>
                <a:cubicBezTo>
                  <a:pt x="1450925" y="662285"/>
                  <a:pt x="1419919" y="700981"/>
                  <a:pt x="1357908" y="703957"/>
                </a:cubicBezTo>
                <a:cubicBezTo>
                  <a:pt x="1328142" y="705941"/>
                  <a:pt x="1290935" y="707182"/>
                  <a:pt x="1246287" y="707678"/>
                </a:cubicBezTo>
                <a:cubicBezTo>
                  <a:pt x="1238845" y="670471"/>
                  <a:pt x="1231404" y="638721"/>
                  <a:pt x="1223962" y="612428"/>
                </a:cubicBezTo>
                <a:cubicBezTo>
                  <a:pt x="1258689" y="614908"/>
                  <a:pt x="1285478" y="615900"/>
                  <a:pt x="1304330" y="615404"/>
                </a:cubicBezTo>
                <a:cubicBezTo>
                  <a:pt x="1334095" y="615404"/>
                  <a:pt x="1348978" y="599529"/>
                  <a:pt x="1348978" y="567779"/>
                </a:cubicBezTo>
                <a:lnTo>
                  <a:pt x="1348978" y="529828"/>
                </a:lnTo>
                <a:cubicBezTo>
                  <a:pt x="1236861" y="587871"/>
                  <a:pt x="1146324" y="636736"/>
                  <a:pt x="1077367" y="676424"/>
                </a:cubicBezTo>
                <a:lnTo>
                  <a:pt x="1028253" y="578197"/>
                </a:lnTo>
                <a:cubicBezTo>
                  <a:pt x="1087785" y="553393"/>
                  <a:pt x="1144339" y="528340"/>
                  <a:pt x="1197917" y="503039"/>
                </a:cubicBezTo>
                <a:cubicBezTo>
                  <a:pt x="1157238" y="464344"/>
                  <a:pt x="1119535" y="431850"/>
                  <a:pt x="1084808" y="405557"/>
                </a:cubicBezTo>
                <a:lnTo>
                  <a:pt x="1127224" y="356443"/>
                </a:lnTo>
                <a:lnTo>
                  <a:pt x="1031230" y="356443"/>
                </a:lnTo>
                <a:lnTo>
                  <a:pt x="1031230" y="269379"/>
                </a:lnTo>
                <a:lnTo>
                  <a:pt x="1561058" y="269379"/>
                </a:lnTo>
                <a:lnTo>
                  <a:pt x="1561058" y="219522"/>
                </a:lnTo>
                <a:lnTo>
                  <a:pt x="1119039" y="219522"/>
                </a:lnTo>
                <a:lnTo>
                  <a:pt x="1119039" y="136922"/>
                </a:lnTo>
                <a:lnTo>
                  <a:pt x="1561058" y="136922"/>
                </a:lnTo>
                <a:lnTo>
                  <a:pt x="1561058" y="87064"/>
                </a:lnTo>
                <a:lnTo>
                  <a:pt x="1092994" y="87064"/>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lnSpc>
                <a:spcPct val="130000"/>
              </a:lnSpc>
            </a:pPr>
            <a:endParaRPr lang="zh-CN" altLang="en-US" sz="6000" b="1" dirty="0">
              <a:solidFill>
                <a:schemeClr val="accent1"/>
              </a:solidFill>
              <a:latin typeface="+mj-lt"/>
              <a:ea typeface="+mj-ea"/>
            </a:endParaRPr>
          </a:p>
        </p:txBody>
      </p:sp>
      <p:sp>
        <p:nvSpPr>
          <p:cNvPr id="35" name="文本占位符 87">
            <a:extLst>
              <a:ext uri="{FF2B5EF4-FFF2-40B4-BE49-F238E27FC236}">
                <a16:creationId xmlns:a16="http://schemas.microsoft.com/office/drawing/2014/main" id="{B055976D-7AF5-4E45-8B1E-F91280641E4F}"/>
              </a:ext>
            </a:extLst>
          </p:cNvPr>
          <p:cNvSpPr>
            <a:spLocks noGrp="1"/>
          </p:cNvSpPr>
          <p:nvPr>
            <p:ph type="body" sz="quarter" idx="17" hasCustomPrompt="1"/>
          </p:nvPr>
        </p:nvSpPr>
        <p:spPr>
          <a:xfrm>
            <a:off x="1100205" y="2539899"/>
            <a:ext cx="1763035" cy="244682"/>
          </a:xfrm>
          <a:prstGeom prst="rect">
            <a:avLst/>
          </a:prstGeom>
          <a:noFill/>
        </p:spPr>
        <p:txBody>
          <a:bodyPr wrap="square" lIns="0" tIns="45720" rIns="0" bIns="45720" rtlCol="0">
            <a:spAutoFit/>
          </a:bodyPr>
          <a:lstStyle>
            <a:lvl1pPr marL="0" indent="0" algn="dist">
              <a:buNone/>
              <a:defRPr lang="zh-CN" altLang="en-US" sz="1100" spc="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Tree>
    <p:extLst>
      <p:ext uri="{BB962C8B-B14F-4D97-AF65-F5344CB8AC3E}">
        <p14:creationId xmlns:p14="http://schemas.microsoft.com/office/powerpoint/2010/main" val="261471440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86" name="直接连接符 85">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70DEE229-ACC1-4297-A1E3-DEA16F9B9C28}"/>
              </a:ext>
            </a:extLst>
          </p:cNvPr>
          <p:cNvCxnSpPr>
            <a:cxnSpLocks/>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灯片编号占位符 5">
            <a:extLst>
              <a:ext uri="{FF2B5EF4-FFF2-40B4-BE49-F238E27FC236}">
                <a16:creationId xmlns:a16="http://schemas.microsoft.com/office/drawing/2014/main" id="{0F22ACC7-5948-4F39-85D9-32084A31FF40}"/>
              </a:ext>
            </a:extLst>
          </p:cNvPr>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6" name="内容占位符 5">
            <a:extLst>
              <a:ext uri="{FF2B5EF4-FFF2-40B4-BE49-F238E27FC236}">
                <a16:creationId xmlns:a16="http://schemas.microsoft.com/office/drawing/2014/main" id="{6F2C0C64-A8DA-45E5-87B8-7173C0F9A8FE}"/>
              </a:ext>
            </a:extLst>
          </p:cNvPr>
          <p:cNvSpPr>
            <a:spLocks noGrp="1"/>
          </p:cNvSpPr>
          <p:nvPr>
            <p:ph sz="quarter" idx="13"/>
          </p:nvPr>
        </p:nvSpPr>
        <p:spPr>
          <a:xfrm>
            <a:off x="442913" y="873125"/>
            <a:ext cx="11325223" cy="5543550"/>
          </a:xfrm>
          <a:prstGeom prst="rect">
            <a:avLst/>
          </a:prstGeo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标题 1">
            <a:extLst>
              <a:ext uri="{FF2B5EF4-FFF2-40B4-BE49-F238E27FC236}">
                <a16:creationId xmlns:a16="http://schemas.microsoft.com/office/drawing/2014/main" id="{B10899CE-65AD-4906-8231-42B7DAA08A01}"/>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13" name="文本占位符 87">
            <a:extLst>
              <a:ext uri="{FF2B5EF4-FFF2-40B4-BE49-F238E27FC236}">
                <a16:creationId xmlns:a16="http://schemas.microsoft.com/office/drawing/2014/main" id="{D1CF3F97-4D07-4DCF-86E5-A2ABB0BEB4FD}"/>
              </a:ext>
            </a:extLst>
          </p:cNvPr>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15" name="文本占位符 87">
            <a:extLst>
              <a:ext uri="{FF2B5EF4-FFF2-40B4-BE49-F238E27FC236}">
                <a16:creationId xmlns:a16="http://schemas.microsoft.com/office/drawing/2014/main" id="{8B1F6298-9318-4F2C-ACBA-22D74AAF906C}"/>
              </a:ext>
            </a:extLst>
          </p:cNvPr>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6" name="文本占位符 87">
            <a:extLst>
              <a:ext uri="{FF2B5EF4-FFF2-40B4-BE49-F238E27FC236}">
                <a16:creationId xmlns:a16="http://schemas.microsoft.com/office/drawing/2014/main" id="{4AEA8467-406F-420C-8F5B-6A0C23316531}"/>
              </a:ext>
            </a:extLst>
          </p:cNvPr>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245036753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69D6C-F3B9-4D14-9416-F4F35D6EBA00}"/>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0B48EBDF-FD76-4752-A0D9-395B3AD9EEE5}"/>
              </a:ext>
            </a:extLst>
          </p:cNvPr>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pPr/>
              <a:t>‹#›</a:t>
            </a:fld>
            <a:endParaRPr lang="zh-CN" altLang="en-US" sz="1150" spc="90" dirty="0"/>
          </a:p>
        </p:txBody>
      </p:sp>
      <p:sp>
        <p:nvSpPr>
          <p:cNvPr id="5" name="文本占位符 87">
            <a:extLst>
              <a:ext uri="{FF2B5EF4-FFF2-40B4-BE49-F238E27FC236}">
                <a16:creationId xmlns:a16="http://schemas.microsoft.com/office/drawing/2014/main" id="{A5801DF8-09B3-4CB7-A92A-7EA44ECF34C5}"/>
              </a:ext>
            </a:extLst>
          </p:cNvPr>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6" name="文本占位符 87">
            <a:extLst>
              <a:ext uri="{FF2B5EF4-FFF2-40B4-BE49-F238E27FC236}">
                <a16:creationId xmlns:a16="http://schemas.microsoft.com/office/drawing/2014/main" id="{EC5BA1A4-80B6-4B65-8584-E6509C08D6F6}"/>
              </a:ext>
            </a:extLst>
          </p:cNvPr>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7" name="文本占位符 87">
            <a:extLst>
              <a:ext uri="{FF2B5EF4-FFF2-40B4-BE49-F238E27FC236}">
                <a16:creationId xmlns:a16="http://schemas.microsoft.com/office/drawing/2014/main" id="{CE235523-8BDB-46DD-863C-76F85D048B5B}"/>
              </a:ext>
            </a:extLst>
          </p:cNvPr>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553743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个人介绍">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69D6C-F3B9-4D14-9416-F4F35D6EBA00}"/>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0B48EBDF-FD76-4752-A0D9-395B3AD9EEE5}"/>
              </a:ext>
            </a:extLst>
          </p:cNvPr>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pPr/>
              <a:t>‹#›</a:t>
            </a:fld>
            <a:endParaRPr lang="zh-CN" altLang="en-US" sz="1150" spc="90" dirty="0"/>
          </a:p>
        </p:txBody>
      </p:sp>
      <p:sp>
        <p:nvSpPr>
          <p:cNvPr id="4" name="图片占位符 64">
            <a:extLst>
              <a:ext uri="{FF2B5EF4-FFF2-40B4-BE49-F238E27FC236}">
                <a16:creationId xmlns:a16="http://schemas.microsoft.com/office/drawing/2014/main" id="{7272318C-9884-4927-862B-F5FD5D2335AF}"/>
              </a:ext>
            </a:extLst>
          </p:cNvPr>
          <p:cNvSpPr>
            <a:spLocks noGrp="1"/>
          </p:cNvSpPr>
          <p:nvPr>
            <p:ph type="pic" sz="quarter" idx="13"/>
          </p:nvPr>
        </p:nvSpPr>
        <p:spPr>
          <a:xfrm>
            <a:off x="1316579" y="2085390"/>
            <a:ext cx="1792708" cy="1792708"/>
          </a:xfrm>
          <a:custGeom>
            <a:avLst/>
            <a:gdLst>
              <a:gd name="connsiteX0" fmla="*/ 1023845 w 2047690"/>
              <a:gd name="connsiteY0" fmla="*/ 0 h 2047690"/>
              <a:gd name="connsiteX1" fmla="*/ 2047690 w 2047690"/>
              <a:gd name="connsiteY1" fmla="*/ 1023845 h 2047690"/>
              <a:gd name="connsiteX2" fmla="*/ 1023845 w 2047690"/>
              <a:gd name="connsiteY2" fmla="*/ 2047690 h 2047690"/>
              <a:gd name="connsiteX3" fmla="*/ 0 w 2047690"/>
              <a:gd name="connsiteY3" fmla="*/ 1023845 h 2047690"/>
              <a:gd name="connsiteX4" fmla="*/ 1023845 w 2047690"/>
              <a:gd name="connsiteY4" fmla="*/ 0 h 204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90" h="2047690">
                <a:moveTo>
                  <a:pt x="1023845" y="0"/>
                </a:moveTo>
                <a:cubicBezTo>
                  <a:pt x="1589299" y="0"/>
                  <a:pt x="2047690" y="458391"/>
                  <a:pt x="2047690" y="1023845"/>
                </a:cubicBezTo>
                <a:cubicBezTo>
                  <a:pt x="2047690" y="1589299"/>
                  <a:pt x="1589299" y="2047690"/>
                  <a:pt x="1023845" y="2047690"/>
                </a:cubicBezTo>
                <a:cubicBezTo>
                  <a:pt x="458391" y="2047690"/>
                  <a:pt x="0" y="1589299"/>
                  <a:pt x="0" y="1023845"/>
                </a:cubicBezTo>
                <a:cubicBezTo>
                  <a:pt x="0" y="458391"/>
                  <a:pt x="458391" y="0"/>
                  <a:pt x="1023845" y="0"/>
                </a:cubicBezTo>
                <a:close/>
              </a:path>
            </a:pathLst>
          </a:custGeom>
          <a:solidFill>
            <a:schemeClr val="accent2">
              <a:lumMod val="40000"/>
              <a:lumOff val="60000"/>
            </a:schemeClr>
          </a:solidFill>
          <a:ln w="98425">
            <a:solidFill>
              <a:schemeClr val="bg1"/>
            </a:solidFill>
            <a:miter lim="800000"/>
          </a:ln>
          <a:effectLst>
            <a:outerShdw blurRad="698500" dist="406400" dir="5400000" sx="97000" sy="97000" algn="t" rotWithShape="0">
              <a:prstClr val="black">
                <a:alpha val="26000"/>
              </a:prstClr>
            </a:outerShdw>
          </a:effectLst>
        </p:spPr>
        <p:txBody>
          <a:bodyPr wrap="square">
            <a:noAutofit/>
          </a:bodyPr>
          <a:lstStyle>
            <a:lvl1pPr>
              <a:defRPr lang="zh-CN" altLang="en-US"/>
            </a:lvl1pPr>
          </a:lstStyle>
          <a:p>
            <a:pPr lvl="0"/>
            <a:endParaRPr lang="zh-CN" altLang="en-US"/>
          </a:p>
        </p:txBody>
      </p:sp>
      <p:sp>
        <p:nvSpPr>
          <p:cNvPr id="6" name="文本占位符 87">
            <a:extLst>
              <a:ext uri="{FF2B5EF4-FFF2-40B4-BE49-F238E27FC236}">
                <a16:creationId xmlns:a16="http://schemas.microsoft.com/office/drawing/2014/main" id="{B50CF40D-E92D-47FD-A847-980560DCAA0E}"/>
              </a:ext>
            </a:extLst>
          </p:cNvPr>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7" name="文本占位符 87">
            <a:extLst>
              <a:ext uri="{FF2B5EF4-FFF2-40B4-BE49-F238E27FC236}">
                <a16:creationId xmlns:a16="http://schemas.microsoft.com/office/drawing/2014/main" id="{58D4D8B2-6A18-4A0B-82F4-619644156427}"/>
              </a:ext>
            </a:extLst>
          </p:cNvPr>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8" name="文本占位符 87">
            <a:extLst>
              <a:ext uri="{FF2B5EF4-FFF2-40B4-BE49-F238E27FC236}">
                <a16:creationId xmlns:a16="http://schemas.microsoft.com/office/drawing/2014/main" id="{1E321BE5-1AE8-4F3A-8D5A-A3B29E54409E}"/>
              </a:ext>
            </a:extLst>
          </p:cNvPr>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251054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文-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69D6C-F3B9-4D14-9416-F4F35D6EBA00}"/>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0B48EBDF-FD76-4752-A0D9-395B3AD9EEE5}"/>
              </a:ext>
            </a:extLst>
          </p:cNvPr>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pPr/>
              <a:t>‹#›</a:t>
            </a:fld>
            <a:endParaRPr lang="zh-CN" altLang="en-US" sz="1150" spc="90" dirty="0"/>
          </a:p>
        </p:txBody>
      </p:sp>
      <p:sp>
        <p:nvSpPr>
          <p:cNvPr id="4" name="图片占位符 68">
            <a:extLst>
              <a:ext uri="{FF2B5EF4-FFF2-40B4-BE49-F238E27FC236}">
                <a16:creationId xmlns:a16="http://schemas.microsoft.com/office/drawing/2014/main" id="{396839F1-B3EC-4005-8D73-CAE732CCFF41}"/>
              </a:ext>
            </a:extLst>
          </p:cNvPr>
          <p:cNvSpPr>
            <a:spLocks noGrp="1"/>
          </p:cNvSpPr>
          <p:nvPr>
            <p:ph type="pic" sz="quarter" idx="11"/>
          </p:nvPr>
        </p:nvSpPr>
        <p:spPr>
          <a:xfrm>
            <a:off x="1562470"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5" name="图片占位符 70">
            <a:extLst>
              <a:ext uri="{FF2B5EF4-FFF2-40B4-BE49-F238E27FC236}">
                <a16:creationId xmlns:a16="http://schemas.microsoft.com/office/drawing/2014/main" id="{F1B2D8ED-1CEB-4423-A592-9E355AF67B89}"/>
              </a:ext>
            </a:extLst>
          </p:cNvPr>
          <p:cNvSpPr>
            <a:spLocks noGrp="1"/>
          </p:cNvSpPr>
          <p:nvPr>
            <p:ph type="pic" sz="quarter" idx="12"/>
          </p:nvPr>
        </p:nvSpPr>
        <p:spPr>
          <a:xfrm>
            <a:off x="521215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09"/>
                  <a:pt x="1767682" y="883841"/>
                </a:cubicBezTo>
                <a:cubicBezTo>
                  <a:pt x="1767682" y="1371973"/>
                  <a:pt x="1371973" y="1767682"/>
                  <a:pt x="883841" y="1767682"/>
                </a:cubicBezTo>
                <a:cubicBezTo>
                  <a:pt x="395710" y="1767682"/>
                  <a:pt x="0" y="1371973"/>
                  <a:pt x="0" y="883841"/>
                </a:cubicBezTo>
                <a:cubicBezTo>
                  <a:pt x="0" y="395709"/>
                  <a:pt x="395710"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 name="图片占位符 74">
            <a:extLst>
              <a:ext uri="{FF2B5EF4-FFF2-40B4-BE49-F238E27FC236}">
                <a16:creationId xmlns:a16="http://schemas.microsoft.com/office/drawing/2014/main" id="{5DC40F42-79FC-43C2-A9D5-2D6287380754}"/>
              </a:ext>
            </a:extLst>
          </p:cNvPr>
          <p:cNvSpPr>
            <a:spLocks noGrp="1"/>
          </p:cNvSpPr>
          <p:nvPr>
            <p:ph type="pic" sz="quarter" idx="13"/>
          </p:nvPr>
        </p:nvSpPr>
        <p:spPr>
          <a:xfrm>
            <a:off x="8861848"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8" name="文本占位符 87">
            <a:extLst>
              <a:ext uri="{FF2B5EF4-FFF2-40B4-BE49-F238E27FC236}">
                <a16:creationId xmlns:a16="http://schemas.microsoft.com/office/drawing/2014/main" id="{F0C5A182-0B93-4FC3-855E-F63E5B831AD4}"/>
              </a:ext>
            </a:extLst>
          </p:cNvPr>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9" name="文本占位符 87">
            <a:extLst>
              <a:ext uri="{FF2B5EF4-FFF2-40B4-BE49-F238E27FC236}">
                <a16:creationId xmlns:a16="http://schemas.microsoft.com/office/drawing/2014/main" id="{1DAFF69E-249C-486A-BCA5-205E2D4E856C}"/>
              </a:ext>
            </a:extLst>
          </p:cNvPr>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0" name="文本占位符 87">
            <a:extLst>
              <a:ext uri="{FF2B5EF4-FFF2-40B4-BE49-F238E27FC236}">
                <a16:creationId xmlns:a16="http://schemas.microsoft.com/office/drawing/2014/main" id="{B97F8105-8A37-4DE4-807B-80E40BC0AA9A}"/>
              </a:ext>
            </a:extLst>
          </p:cNvPr>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17747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文-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69D6C-F3B9-4D14-9416-F4F35D6EBA00}"/>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0B48EBDF-FD76-4752-A0D9-395B3AD9EEE5}"/>
              </a:ext>
            </a:extLst>
          </p:cNvPr>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pPr/>
              <a:t>‹#›</a:t>
            </a:fld>
            <a:endParaRPr lang="zh-CN" altLang="en-US" sz="1150" spc="90" dirty="0"/>
          </a:p>
        </p:txBody>
      </p:sp>
      <p:cxnSp>
        <p:nvCxnSpPr>
          <p:cNvPr id="4" name="直接连接符 3">
            <a:extLst>
              <a:ext uri="{FF2B5EF4-FFF2-40B4-BE49-F238E27FC236}">
                <a16:creationId xmlns:a16="http://schemas.microsoft.com/office/drawing/2014/main" id="{D4D18DBC-050D-40F2-8D52-C1E91EE02A33}"/>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图片占位符 64">
            <a:extLst>
              <a:ext uri="{FF2B5EF4-FFF2-40B4-BE49-F238E27FC236}">
                <a16:creationId xmlns:a16="http://schemas.microsoft.com/office/drawing/2014/main" id="{C7CCE5C1-CF71-41D5-AD4D-B3E93AF615EE}"/>
              </a:ext>
            </a:extLst>
          </p:cNvPr>
          <p:cNvSpPr>
            <a:spLocks noGrp="1"/>
          </p:cNvSpPr>
          <p:nvPr>
            <p:ph type="pic" sz="quarter" idx="11"/>
          </p:nvPr>
        </p:nvSpPr>
        <p:spPr>
          <a:xfrm>
            <a:off x="1100685"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 name="图片占位符 67">
            <a:extLst>
              <a:ext uri="{FF2B5EF4-FFF2-40B4-BE49-F238E27FC236}">
                <a16:creationId xmlns:a16="http://schemas.microsoft.com/office/drawing/2014/main" id="{429B4A2E-A1EF-45C3-A4B0-67FC648100BA}"/>
              </a:ext>
            </a:extLst>
          </p:cNvPr>
          <p:cNvSpPr>
            <a:spLocks noGrp="1"/>
          </p:cNvSpPr>
          <p:nvPr>
            <p:ph type="pic" sz="quarter" idx="12"/>
          </p:nvPr>
        </p:nvSpPr>
        <p:spPr>
          <a:xfrm>
            <a:off x="3839227"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 name="图片占位符 69">
            <a:extLst>
              <a:ext uri="{FF2B5EF4-FFF2-40B4-BE49-F238E27FC236}">
                <a16:creationId xmlns:a16="http://schemas.microsoft.com/office/drawing/2014/main" id="{C124D132-6D22-4906-9B34-1A64F40CC8EE}"/>
              </a:ext>
            </a:extLst>
          </p:cNvPr>
          <p:cNvSpPr>
            <a:spLocks noGrp="1"/>
          </p:cNvSpPr>
          <p:nvPr>
            <p:ph type="pic" sz="quarter" idx="13"/>
          </p:nvPr>
        </p:nvSpPr>
        <p:spPr>
          <a:xfrm>
            <a:off x="657776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8" name="图片占位符 71">
            <a:extLst>
              <a:ext uri="{FF2B5EF4-FFF2-40B4-BE49-F238E27FC236}">
                <a16:creationId xmlns:a16="http://schemas.microsoft.com/office/drawing/2014/main" id="{75383B30-B6CA-4FD5-9D2A-14D61D9D3903}"/>
              </a:ext>
            </a:extLst>
          </p:cNvPr>
          <p:cNvSpPr>
            <a:spLocks noGrp="1"/>
          </p:cNvSpPr>
          <p:nvPr>
            <p:ph type="pic" sz="quarter" idx="14"/>
          </p:nvPr>
        </p:nvSpPr>
        <p:spPr>
          <a:xfrm>
            <a:off x="9316312"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9" name="文本占位符 87">
            <a:extLst>
              <a:ext uri="{FF2B5EF4-FFF2-40B4-BE49-F238E27FC236}">
                <a16:creationId xmlns:a16="http://schemas.microsoft.com/office/drawing/2014/main" id="{82438C75-9F6D-4E68-9CEE-67DD2C758A19}"/>
              </a:ext>
            </a:extLst>
          </p:cNvPr>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10" name="文本占位符 87">
            <a:extLst>
              <a:ext uri="{FF2B5EF4-FFF2-40B4-BE49-F238E27FC236}">
                <a16:creationId xmlns:a16="http://schemas.microsoft.com/office/drawing/2014/main" id="{5558CC5F-E71C-4FC3-9756-22086CC26FD7}"/>
              </a:ext>
            </a:extLst>
          </p:cNvPr>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1" name="文本占位符 87">
            <a:extLst>
              <a:ext uri="{FF2B5EF4-FFF2-40B4-BE49-F238E27FC236}">
                <a16:creationId xmlns:a16="http://schemas.microsoft.com/office/drawing/2014/main" id="{4028CFB4-858B-4222-BEB3-82D2691B6F2C}"/>
              </a:ext>
            </a:extLst>
          </p:cNvPr>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4033163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文-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69D6C-F3B9-4D14-9416-F4F35D6EBA00}"/>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0B48EBDF-FD76-4752-A0D9-395B3AD9EEE5}"/>
              </a:ext>
            </a:extLst>
          </p:cNvPr>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pPr/>
              <a:t>‹#›</a:t>
            </a:fld>
            <a:endParaRPr lang="zh-CN" altLang="en-US" sz="1150" spc="90" dirty="0"/>
          </a:p>
        </p:txBody>
      </p:sp>
      <p:sp>
        <p:nvSpPr>
          <p:cNvPr id="4" name="图片占位符 74">
            <a:extLst>
              <a:ext uri="{FF2B5EF4-FFF2-40B4-BE49-F238E27FC236}">
                <a16:creationId xmlns:a16="http://schemas.microsoft.com/office/drawing/2014/main" id="{2CE5657D-B315-4036-A0D7-72B89FDB3EE6}"/>
              </a:ext>
            </a:extLst>
          </p:cNvPr>
          <p:cNvSpPr>
            <a:spLocks noGrp="1"/>
          </p:cNvSpPr>
          <p:nvPr>
            <p:ph type="pic" sz="quarter" idx="11" hasCustomPrompt="1"/>
          </p:nvPr>
        </p:nvSpPr>
        <p:spPr>
          <a:xfrm>
            <a:off x="621060" y="2026957"/>
            <a:ext cx="5388854" cy="3579165"/>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6" name="文本占位符 87">
            <a:extLst>
              <a:ext uri="{FF2B5EF4-FFF2-40B4-BE49-F238E27FC236}">
                <a16:creationId xmlns:a16="http://schemas.microsoft.com/office/drawing/2014/main" id="{F19FD9DD-7759-4F44-8A6C-F7BEAA936B1F}"/>
              </a:ext>
            </a:extLst>
          </p:cNvPr>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7" name="文本占位符 87">
            <a:extLst>
              <a:ext uri="{FF2B5EF4-FFF2-40B4-BE49-F238E27FC236}">
                <a16:creationId xmlns:a16="http://schemas.microsoft.com/office/drawing/2014/main" id="{F5A14954-D5EB-46DB-8675-23C35EFAFDBA}"/>
              </a:ext>
            </a:extLst>
          </p:cNvPr>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8" name="文本占位符 87">
            <a:extLst>
              <a:ext uri="{FF2B5EF4-FFF2-40B4-BE49-F238E27FC236}">
                <a16:creationId xmlns:a16="http://schemas.microsoft.com/office/drawing/2014/main" id="{0DE531B3-1E5E-42F7-8B29-9C9FDABBB9EE}"/>
              </a:ext>
            </a:extLst>
          </p:cNvPr>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2907742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文-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69D6C-F3B9-4D14-9416-F4F35D6EBA00}"/>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0B48EBDF-FD76-4752-A0D9-395B3AD9EEE5}"/>
              </a:ext>
            </a:extLst>
          </p:cNvPr>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pPr/>
              <a:t>‹#›</a:t>
            </a:fld>
            <a:endParaRPr lang="zh-CN" altLang="en-US" sz="1150" spc="90" dirty="0"/>
          </a:p>
        </p:txBody>
      </p:sp>
      <p:sp>
        <p:nvSpPr>
          <p:cNvPr id="5" name="图片占位符 74">
            <a:extLst>
              <a:ext uri="{FF2B5EF4-FFF2-40B4-BE49-F238E27FC236}">
                <a16:creationId xmlns:a16="http://schemas.microsoft.com/office/drawing/2014/main" id="{459B375A-4C40-4B48-AF6A-739F042D1E0F}"/>
              </a:ext>
            </a:extLst>
          </p:cNvPr>
          <p:cNvSpPr>
            <a:spLocks noGrp="1"/>
          </p:cNvSpPr>
          <p:nvPr>
            <p:ph type="pic" sz="quarter" idx="11" hasCustomPrompt="1"/>
          </p:nvPr>
        </p:nvSpPr>
        <p:spPr>
          <a:xfrm>
            <a:off x="7229236" y="1041145"/>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6" name="图片占位符 74">
            <a:extLst>
              <a:ext uri="{FF2B5EF4-FFF2-40B4-BE49-F238E27FC236}">
                <a16:creationId xmlns:a16="http://schemas.microsoft.com/office/drawing/2014/main" id="{56E68F11-888E-4AB3-AC90-B52B49CBBFEB}"/>
              </a:ext>
            </a:extLst>
          </p:cNvPr>
          <p:cNvSpPr>
            <a:spLocks noGrp="1"/>
          </p:cNvSpPr>
          <p:nvPr>
            <p:ph type="pic" sz="quarter" idx="12" hasCustomPrompt="1"/>
          </p:nvPr>
        </p:nvSpPr>
        <p:spPr>
          <a:xfrm>
            <a:off x="7229236" y="3745319"/>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7" name="文本占位符 87">
            <a:extLst>
              <a:ext uri="{FF2B5EF4-FFF2-40B4-BE49-F238E27FC236}">
                <a16:creationId xmlns:a16="http://schemas.microsoft.com/office/drawing/2014/main" id="{A43B8FB3-908D-4EEA-9E54-3177DA2BE837}"/>
              </a:ext>
            </a:extLst>
          </p:cNvPr>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8" name="文本占位符 87">
            <a:extLst>
              <a:ext uri="{FF2B5EF4-FFF2-40B4-BE49-F238E27FC236}">
                <a16:creationId xmlns:a16="http://schemas.microsoft.com/office/drawing/2014/main" id="{1B1E923D-0094-49A4-8B25-1DADEC602E5E}"/>
              </a:ext>
            </a:extLst>
          </p:cNvPr>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9" name="文本占位符 87">
            <a:extLst>
              <a:ext uri="{FF2B5EF4-FFF2-40B4-BE49-F238E27FC236}">
                <a16:creationId xmlns:a16="http://schemas.microsoft.com/office/drawing/2014/main" id="{227A1063-3F86-4CFD-8BD6-B868C1EA6E45}"/>
              </a:ext>
            </a:extLst>
          </p:cNvPr>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37028029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文--3">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0F3548C-6F4C-44DD-822A-F55B97DD9B1D}"/>
              </a:ext>
            </a:extLst>
          </p:cNvPr>
          <p:cNvSpPr/>
          <p:nvPr userDrawn="1"/>
        </p:nvSpPr>
        <p:spPr>
          <a:xfrm>
            <a:off x="0" y="3081986"/>
            <a:ext cx="12192000" cy="11086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a:extLst>
              <a:ext uri="{FF2B5EF4-FFF2-40B4-BE49-F238E27FC236}">
                <a16:creationId xmlns:a16="http://schemas.microsoft.com/office/drawing/2014/main" id="{9FC9C49F-D8AF-4B82-96AA-2068B0F36DBB}"/>
              </a:ext>
            </a:extLst>
          </p:cNvPr>
          <p:cNvSpPr/>
          <p:nvPr userDrawn="1"/>
        </p:nvSpPr>
        <p:spPr>
          <a:xfrm>
            <a:off x="-1" y="3122690"/>
            <a:ext cx="12192000" cy="3735310"/>
          </a:xfrm>
          <a:prstGeom prst="rect">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74">
            <a:extLst>
              <a:ext uri="{FF2B5EF4-FFF2-40B4-BE49-F238E27FC236}">
                <a16:creationId xmlns:a16="http://schemas.microsoft.com/office/drawing/2014/main" id="{4C45737A-6CBE-4967-B157-1A555AF2ED3D}"/>
              </a:ext>
            </a:extLst>
          </p:cNvPr>
          <p:cNvSpPr>
            <a:spLocks noGrp="1"/>
          </p:cNvSpPr>
          <p:nvPr>
            <p:ph type="pic" sz="quarter" idx="11" hasCustomPrompt="1"/>
          </p:nvPr>
        </p:nvSpPr>
        <p:spPr>
          <a:xfrm>
            <a:off x="92431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10" name="图片占位符 80">
            <a:extLst>
              <a:ext uri="{FF2B5EF4-FFF2-40B4-BE49-F238E27FC236}">
                <a16:creationId xmlns:a16="http://schemas.microsoft.com/office/drawing/2014/main" id="{16A3BA92-B77C-4A0C-95F4-E3AF8DC7F551}"/>
              </a:ext>
            </a:extLst>
          </p:cNvPr>
          <p:cNvSpPr>
            <a:spLocks noGrp="1"/>
          </p:cNvSpPr>
          <p:nvPr>
            <p:ph type="pic" sz="quarter" idx="12" hasCustomPrompt="1"/>
          </p:nvPr>
        </p:nvSpPr>
        <p:spPr>
          <a:xfrm>
            <a:off x="457480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11" name="图片占位符 82">
            <a:extLst>
              <a:ext uri="{FF2B5EF4-FFF2-40B4-BE49-F238E27FC236}">
                <a16:creationId xmlns:a16="http://schemas.microsoft.com/office/drawing/2014/main" id="{1AFD3575-0D97-4527-9E5A-4D5CBB1CAE4B}"/>
              </a:ext>
            </a:extLst>
          </p:cNvPr>
          <p:cNvSpPr>
            <a:spLocks noGrp="1"/>
          </p:cNvSpPr>
          <p:nvPr>
            <p:ph type="pic" sz="quarter" idx="14" hasCustomPrompt="1"/>
          </p:nvPr>
        </p:nvSpPr>
        <p:spPr>
          <a:xfrm>
            <a:off x="8225291" y="1705726"/>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2" name="标题 1">
            <a:extLst>
              <a:ext uri="{FF2B5EF4-FFF2-40B4-BE49-F238E27FC236}">
                <a16:creationId xmlns:a16="http://schemas.microsoft.com/office/drawing/2014/main" id="{4D969D6C-F3B9-4D14-9416-F4F35D6EBA00}"/>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cxnSp>
        <p:nvCxnSpPr>
          <p:cNvPr id="13" name="直接连接符 12">
            <a:extLst>
              <a:ext uri="{FF2B5EF4-FFF2-40B4-BE49-F238E27FC236}">
                <a16:creationId xmlns:a16="http://schemas.microsoft.com/office/drawing/2014/main" id="{4F3F5EC4-4DAC-4056-A9B2-ABA6C9AD2399}"/>
              </a:ext>
            </a:extLst>
          </p:cNvPr>
          <p:cNvCxnSpPr>
            <a:cxnSpLocks/>
          </p:cNvCxnSpPr>
          <p:nvPr userDrawn="1"/>
        </p:nvCxnSpPr>
        <p:spPr>
          <a:xfrm>
            <a:off x="442913" y="6416675"/>
            <a:ext cx="113061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灯片编号占位符 5">
            <a:extLst>
              <a:ext uri="{FF2B5EF4-FFF2-40B4-BE49-F238E27FC236}">
                <a16:creationId xmlns:a16="http://schemas.microsoft.com/office/drawing/2014/main" id="{1FA051FC-85E6-43ED-8482-ACEAAF84FAF1}"/>
              </a:ext>
            </a:extLst>
          </p:cNvPr>
          <p:cNvSpPr>
            <a:spLocks noGrp="1"/>
          </p:cNvSpPr>
          <p:nvPr>
            <p:ph type="sldNum" sz="quarter" idx="15"/>
          </p:nvPr>
        </p:nvSpPr>
        <p:spPr>
          <a:xfrm>
            <a:off x="10854043" y="6492876"/>
            <a:ext cx="914093" cy="291556"/>
          </a:xfrm>
          <a:prstGeom prst="rect">
            <a:avLst/>
          </a:prstGeom>
        </p:spPr>
        <p:txBody>
          <a:bodyPr rIns="0"/>
          <a:lstStyle>
            <a:lvl1pPr algn="r">
              <a:defRPr sz="1200">
                <a:solidFill>
                  <a:schemeClr val="bg1"/>
                </a:solidFill>
              </a:defRPr>
            </a:lvl1pPr>
          </a:lstStyle>
          <a:p>
            <a:r>
              <a:rPr lang="zh-CN" altLang="en-US"/>
              <a:t>  </a:t>
            </a:r>
            <a:r>
              <a:rPr lang="en-US" altLang="zh-CN" sz="1150" spc="90"/>
              <a:t>Page </a:t>
            </a:r>
            <a:fld id="{7CFB1EEF-B761-4911-A2FD-18DBD3241D03}" type="slidenum">
              <a:rPr lang="zh-CN" altLang="en-US" sz="1150" spc="90" smtClean="0"/>
              <a:pPr/>
              <a:t>‹#›</a:t>
            </a:fld>
            <a:endParaRPr lang="zh-CN" altLang="en-US" sz="1150" spc="90" dirty="0"/>
          </a:p>
        </p:txBody>
      </p:sp>
      <p:sp>
        <p:nvSpPr>
          <p:cNvPr id="16" name="文本占位符 87">
            <a:extLst>
              <a:ext uri="{FF2B5EF4-FFF2-40B4-BE49-F238E27FC236}">
                <a16:creationId xmlns:a16="http://schemas.microsoft.com/office/drawing/2014/main" id="{28C78198-466D-45F6-B6E3-7ECCF4CA2F47}"/>
              </a:ext>
            </a:extLst>
          </p:cNvPr>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17" name="文本占位符 87">
            <a:extLst>
              <a:ext uri="{FF2B5EF4-FFF2-40B4-BE49-F238E27FC236}">
                <a16:creationId xmlns:a16="http://schemas.microsoft.com/office/drawing/2014/main" id="{8187B72A-177A-4905-B2CC-FECAD220E3EC}"/>
              </a:ext>
            </a:extLst>
          </p:cNvPr>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8" name="文本占位符 87">
            <a:extLst>
              <a:ext uri="{FF2B5EF4-FFF2-40B4-BE49-F238E27FC236}">
                <a16:creationId xmlns:a16="http://schemas.microsoft.com/office/drawing/2014/main" id="{84D9D1A9-508E-4D32-AD8C-B5189902C4E2}"/>
              </a:ext>
            </a:extLst>
          </p:cNvPr>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237896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8"/>
          </a:xfrm>
          <a:prstGeom prst="rect">
            <a:avLst/>
          </a:prstGeom>
        </p:spPr>
      </p:pic>
      <p:sp>
        <p:nvSpPr>
          <p:cNvPr id="20" name="矩形 19"/>
          <p:cNvSpPr/>
          <p:nvPr userDrawn="1"/>
        </p:nvSpPr>
        <p:spPr>
          <a:xfrm>
            <a:off x="0" y="0"/>
            <a:ext cx="3985872" cy="6858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3985872" y="0"/>
            <a:ext cx="8206127" cy="6858000"/>
          </a:xfrm>
          <a:prstGeom prst="rect">
            <a:avLst/>
          </a:prstGeom>
          <a:gradFill flip="none" rotWithShape="1">
            <a:gsLst>
              <a:gs pos="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userDrawn="1"/>
        </p:nvSpPr>
        <p:spPr>
          <a:xfrm>
            <a:off x="3934424" y="1"/>
            <a:ext cx="8257576"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userDrawn="1"/>
        </p:nvGrpSpPr>
        <p:grpSpPr>
          <a:xfrm>
            <a:off x="3940074" y="0"/>
            <a:ext cx="122686" cy="6858000"/>
            <a:chOff x="3940074" y="0"/>
            <a:chExt cx="122686" cy="6858000"/>
          </a:xfrm>
        </p:grpSpPr>
        <p:cxnSp>
          <p:nvCxnSpPr>
            <p:cNvPr id="24" name="直接连接符 23"/>
            <p:cNvCxnSpPr/>
            <p:nvPr userDrawn="1"/>
          </p:nvCxnSpPr>
          <p:spPr>
            <a:xfrm>
              <a:off x="39414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userDrawn="1"/>
          </p:nvGrpSpPr>
          <p:grpSpPr>
            <a:xfrm>
              <a:off x="3940074" y="2797003"/>
              <a:ext cx="122686" cy="1263995"/>
              <a:chOff x="4630742" y="2258287"/>
              <a:chExt cx="122686" cy="1263995"/>
            </a:xfrm>
            <a:solidFill>
              <a:schemeClr val="accent2"/>
            </a:solidFill>
          </p:grpSpPr>
          <p:sp>
            <p:nvSpPr>
              <p:cNvPr id="26" name="等腰三角形 25"/>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9" name="直接连接符 28"/>
          <p:cNvCxnSpPr/>
          <p:nvPr userDrawn="1"/>
        </p:nvCxnSpPr>
        <p:spPr>
          <a:xfrm>
            <a:off x="1100205" y="2793542"/>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矩形 29"/>
          <p:cNvSpPr/>
          <p:nvPr userDrawn="1"/>
        </p:nvSpPr>
        <p:spPr>
          <a:xfrm>
            <a:off x="1010470" y="3595872"/>
            <a:ext cx="1906502" cy="461665"/>
          </a:xfrm>
          <a:prstGeom prst="rect">
            <a:avLst/>
          </a:prstGeom>
        </p:spPr>
        <p:txBody>
          <a:bodyPr wrap="square">
            <a:spAutoFit/>
          </a:bodyPr>
          <a:lstStyle/>
          <a:p>
            <a:pPr lvl="0" algn="dist"/>
            <a:r>
              <a:rPr lang="en-US" altLang="zh-CN" sz="2400" dirty="0">
                <a:solidFill>
                  <a:schemeClr val="accent1"/>
                </a:solidFill>
              </a:rPr>
              <a:t>CONTENTS</a:t>
            </a:r>
          </a:p>
        </p:txBody>
      </p:sp>
      <p:cxnSp>
        <p:nvCxnSpPr>
          <p:cNvPr id="31" name="直接连接符 30"/>
          <p:cNvCxnSpPr/>
          <p:nvPr userDrawn="1"/>
        </p:nvCxnSpPr>
        <p:spPr>
          <a:xfrm>
            <a:off x="1100205" y="4060998"/>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userDrawn="1"/>
        </p:nvSpPr>
        <p:spPr>
          <a:xfrm>
            <a:off x="1136207" y="2908652"/>
            <a:ext cx="1727033" cy="707678"/>
          </a:xfrm>
          <a:custGeom>
            <a:avLst/>
            <a:gdLst/>
            <a:ahLst/>
            <a:cxnLst/>
            <a:rect l="l" t="t" r="r" b="b"/>
            <a:pathLst>
              <a:path w="1767929" h="707678">
                <a:moveTo>
                  <a:pt x="105668" y="468065"/>
                </a:moveTo>
                <a:lnTo>
                  <a:pt x="105668" y="554385"/>
                </a:lnTo>
                <a:lnTo>
                  <a:pt x="480715" y="554385"/>
                </a:lnTo>
                <a:lnTo>
                  <a:pt x="480715" y="468065"/>
                </a:lnTo>
                <a:close/>
                <a:moveTo>
                  <a:pt x="1450925" y="356443"/>
                </a:moveTo>
                <a:lnTo>
                  <a:pt x="1450925" y="386953"/>
                </a:lnTo>
                <a:cubicBezTo>
                  <a:pt x="1469777" y="413742"/>
                  <a:pt x="1491357" y="437803"/>
                  <a:pt x="1515665" y="459135"/>
                </a:cubicBezTo>
                <a:cubicBezTo>
                  <a:pt x="1557337" y="430361"/>
                  <a:pt x="1599009" y="396131"/>
                  <a:pt x="1640681" y="356443"/>
                </a:cubicBezTo>
                <a:close/>
                <a:moveTo>
                  <a:pt x="1165919" y="356443"/>
                </a:moveTo>
                <a:cubicBezTo>
                  <a:pt x="1196181" y="378768"/>
                  <a:pt x="1229171" y="404564"/>
                  <a:pt x="1264890" y="433834"/>
                </a:cubicBezTo>
                <a:lnTo>
                  <a:pt x="1203871" y="500063"/>
                </a:lnTo>
                <a:cubicBezTo>
                  <a:pt x="1254968" y="476250"/>
                  <a:pt x="1303337" y="451941"/>
                  <a:pt x="1348978" y="427137"/>
                </a:cubicBezTo>
                <a:lnTo>
                  <a:pt x="1348978" y="356443"/>
                </a:lnTo>
                <a:close/>
                <a:moveTo>
                  <a:pt x="105668" y="290959"/>
                </a:moveTo>
                <a:lnTo>
                  <a:pt x="105668" y="372815"/>
                </a:lnTo>
                <a:lnTo>
                  <a:pt x="480715" y="372815"/>
                </a:lnTo>
                <a:lnTo>
                  <a:pt x="480715" y="290959"/>
                </a:lnTo>
                <a:close/>
                <a:moveTo>
                  <a:pt x="105668" y="113854"/>
                </a:moveTo>
                <a:lnTo>
                  <a:pt x="105668" y="195709"/>
                </a:lnTo>
                <a:lnTo>
                  <a:pt x="480715" y="195709"/>
                </a:lnTo>
                <a:lnTo>
                  <a:pt x="480715" y="113854"/>
                </a:lnTo>
                <a:close/>
                <a:moveTo>
                  <a:pt x="0" y="15627"/>
                </a:moveTo>
                <a:lnTo>
                  <a:pt x="586382" y="15627"/>
                </a:lnTo>
                <a:lnTo>
                  <a:pt x="586382" y="703213"/>
                </a:lnTo>
                <a:lnTo>
                  <a:pt x="480715" y="703213"/>
                </a:lnTo>
                <a:lnTo>
                  <a:pt x="480715" y="652611"/>
                </a:lnTo>
                <a:lnTo>
                  <a:pt x="105668" y="652611"/>
                </a:lnTo>
                <a:lnTo>
                  <a:pt x="105668" y="703213"/>
                </a:lnTo>
                <a:lnTo>
                  <a:pt x="0" y="703213"/>
                </a:lnTo>
                <a:close/>
                <a:moveTo>
                  <a:pt x="1092994" y="0"/>
                </a:moveTo>
                <a:lnTo>
                  <a:pt x="1663005" y="0"/>
                </a:lnTo>
                <a:lnTo>
                  <a:pt x="1663005" y="269379"/>
                </a:lnTo>
                <a:lnTo>
                  <a:pt x="1766441" y="269379"/>
                </a:lnTo>
                <a:lnTo>
                  <a:pt x="1766441" y="356443"/>
                </a:lnTo>
                <a:lnTo>
                  <a:pt x="1648867" y="356443"/>
                </a:lnTo>
                <a:lnTo>
                  <a:pt x="1718072" y="428625"/>
                </a:lnTo>
                <a:cubicBezTo>
                  <a:pt x="1673919" y="457895"/>
                  <a:pt x="1631999" y="486668"/>
                  <a:pt x="1592312" y="514945"/>
                </a:cubicBezTo>
                <a:cubicBezTo>
                  <a:pt x="1642914" y="544711"/>
                  <a:pt x="1701453" y="567779"/>
                  <a:pt x="1767929" y="584150"/>
                </a:cubicBezTo>
                <a:cubicBezTo>
                  <a:pt x="1738164" y="623838"/>
                  <a:pt x="1716087" y="654844"/>
                  <a:pt x="1701701" y="677168"/>
                </a:cubicBezTo>
                <a:cubicBezTo>
                  <a:pt x="1601986" y="641449"/>
                  <a:pt x="1518394" y="584647"/>
                  <a:pt x="1450925" y="506760"/>
                </a:cubicBezTo>
                <a:lnTo>
                  <a:pt x="1450925" y="587871"/>
                </a:lnTo>
                <a:cubicBezTo>
                  <a:pt x="1450925" y="662285"/>
                  <a:pt x="1419919" y="700981"/>
                  <a:pt x="1357908" y="703957"/>
                </a:cubicBezTo>
                <a:cubicBezTo>
                  <a:pt x="1328142" y="705941"/>
                  <a:pt x="1290935" y="707182"/>
                  <a:pt x="1246287" y="707678"/>
                </a:cubicBezTo>
                <a:cubicBezTo>
                  <a:pt x="1238845" y="670471"/>
                  <a:pt x="1231404" y="638721"/>
                  <a:pt x="1223962" y="612428"/>
                </a:cubicBezTo>
                <a:cubicBezTo>
                  <a:pt x="1258689" y="614908"/>
                  <a:pt x="1285478" y="615900"/>
                  <a:pt x="1304330" y="615404"/>
                </a:cubicBezTo>
                <a:cubicBezTo>
                  <a:pt x="1334095" y="615404"/>
                  <a:pt x="1348978" y="599529"/>
                  <a:pt x="1348978" y="567779"/>
                </a:cubicBezTo>
                <a:lnTo>
                  <a:pt x="1348978" y="529828"/>
                </a:lnTo>
                <a:cubicBezTo>
                  <a:pt x="1236861" y="587871"/>
                  <a:pt x="1146324" y="636736"/>
                  <a:pt x="1077367" y="676424"/>
                </a:cubicBezTo>
                <a:lnTo>
                  <a:pt x="1028253" y="578197"/>
                </a:lnTo>
                <a:cubicBezTo>
                  <a:pt x="1087785" y="553393"/>
                  <a:pt x="1144339" y="528340"/>
                  <a:pt x="1197917" y="503039"/>
                </a:cubicBezTo>
                <a:cubicBezTo>
                  <a:pt x="1157238" y="464344"/>
                  <a:pt x="1119535" y="431850"/>
                  <a:pt x="1084808" y="405557"/>
                </a:cubicBezTo>
                <a:lnTo>
                  <a:pt x="1127224" y="356443"/>
                </a:lnTo>
                <a:lnTo>
                  <a:pt x="1031230" y="356443"/>
                </a:lnTo>
                <a:lnTo>
                  <a:pt x="1031230" y="269379"/>
                </a:lnTo>
                <a:lnTo>
                  <a:pt x="1561058" y="269379"/>
                </a:lnTo>
                <a:lnTo>
                  <a:pt x="1561058" y="219522"/>
                </a:lnTo>
                <a:lnTo>
                  <a:pt x="1119039" y="219522"/>
                </a:lnTo>
                <a:lnTo>
                  <a:pt x="1119039" y="136922"/>
                </a:lnTo>
                <a:lnTo>
                  <a:pt x="1561058" y="136922"/>
                </a:lnTo>
                <a:lnTo>
                  <a:pt x="1561058" y="87064"/>
                </a:lnTo>
                <a:lnTo>
                  <a:pt x="1092994" y="87064"/>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lnSpc>
                <a:spcPct val="130000"/>
              </a:lnSpc>
            </a:pPr>
            <a:endParaRPr lang="zh-CN" altLang="en-US" sz="6000" b="1" dirty="0">
              <a:solidFill>
                <a:schemeClr val="accent1"/>
              </a:solidFill>
              <a:latin typeface="+mj-lt"/>
              <a:ea typeface="+mj-ea"/>
            </a:endParaRPr>
          </a:p>
        </p:txBody>
      </p:sp>
      <p:sp>
        <p:nvSpPr>
          <p:cNvPr id="35" name="文本占位符 87"/>
          <p:cNvSpPr>
            <a:spLocks noGrp="1"/>
          </p:cNvSpPr>
          <p:nvPr>
            <p:ph type="body" sz="quarter" idx="17" hasCustomPrompt="1"/>
          </p:nvPr>
        </p:nvSpPr>
        <p:spPr>
          <a:xfrm>
            <a:off x="1100205" y="2539899"/>
            <a:ext cx="1763035" cy="244682"/>
          </a:xfrm>
          <a:prstGeom prst="rect">
            <a:avLst/>
          </a:prstGeom>
          <a:noFill/>
        </p:spPr>
        <p:txBody>
          <a:bodyPr wrap="square" lIns="0" tIns="45720" rIns="0" bIns="45720" rtlCol="0">
            <a:spAutoFit/>
          </a:bodyPr>
          <a:lstStyle>
            <a:lvl1pPr marL="0" indent="0" algn="dist">
              <a:buNone/>
              <a:defRPr lang="zh-CN" altLang="en-US" sz="1100" spc="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文--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69D6C-F3B9-4D14-9416-F4F35D6EBA00}"/>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0B48EBDF-FD76-4752-A0D9-395B3AD9EEE5}"/>
              </a:ext>
            </a:extLst>
          </p:cNvPr>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pPr/>
              <a:t>‹#›</a:t>
            </a:fld>
            <a:endParaRPr lang="zh-CN" altLang="en-US" sz="1150" spc="90" dirty="0"/>
          </a:p>
        </p:txBody>
      </p:sp>
      <p:sp>
        <p:nvSpPr>
          <p:cNvPr id="4" name="图片占位符 63">
            <a:extLst>
              <a:ext uri="{FF2B5EF4-FFF2-40B4-BE49-F238E27FC236}">
                <a16:creationId xmlns:a16="http://schemas.microsoft.com/office/drawing/2014/main" id="{15E434B7-130D-453B-BF54-5462D7CF4725}"/>
              </a:ext>
            </a:extLst>
          </p:cNvPr>
          <p:cNvSpPr>
            <a:spLocks noGrp="1"/>
          </p:cNvSpPr>
          <p:nvPr>
            <p:ph type="pic" sz="quarter" idx="11"/>
          </p:nvPr>
        </p:nvSpPr>
        <p:spPr>
          <a:xfrm>
            <a:off x="1189221"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5" name="图片占位符 65">
            <a:extLst>
              <a:ext uri="{FF2B5EF4-FFF2-40B4-BE49-F238E27FC236}">
                <a16:creationId xmlns:a16="http://schemas.microsoft.com/office/drawing/2014/main" id="{3C41AB83-E279-4696-A421-9633E4BA3409}"/>
              </a:ext>
            </a:extLst>
          </p:cNvPr>
          <p:cNvSpPr>
            <a:spLocks noGrp="1"/>
          </p:cNvSpPr>
          <p:nvPr>
            <p:ph type="pic" sz="quarter" idx="12"/>
          </p:nvPr>
        </p:nvSpPr>
        <p:spPr>
          <a:xfrm>
            <a:off x="3691685"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6" name="图片占位符 70">
            <a:extLst>
              <a:ext uri="{FF2B5EF4-FFF2-40B4-BE49-F238E27FC236}">
                <a16:creationId xmlns:a16="http://schemas.microsoft.com/office/drawing/2014/main" id="{800584A5-9417-4CB0-AA90-AFA1AA2F075F}"/>
              </a:ext>
            </a:extLst>
          </p:cNvPr>
          <p:cNvSpPr>
            <a:spLocks noGrp="1"/>
          </p:cNvSpPr>
          <p:nvPr>
            <p:ph type="pic" sz="quarter" idx="13"/>
          </p:nvPr>
        </p:nvSpPr>
        <p:spPr>
          <a:xfrm>
            <a:off x="8696612"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7" name="图片占位符 68">
            <a:extLst>
              <a:ext uri="{FF2B5EF4-FFF2-40B4-BE49-F238E27FC236}">
                <a16:creationId xmlns:a16="http://schemas.microsoft.com/office/drawing/2014/main" id="{66233167-A4CD-4222-A02E-81F537822CB0}"/>
              </a:ext>
            </a:extLst>
          </p:cNvPr>
          <p:cNvSpPr>
            <a:spLocks noGrp="1"/>
          </p:cNvSpPr>
          <p:nvPr>
            <p:ph type="pic" sz="quarter" idx="14"/>
          </p:nvPr>
        </p:nvSpPr>
        <p:spPr>
          <a:xfrm>
            <a:off x="5997851" y="2705100"/>
            <a:ext cx="2698760" cy="3263445"/>
          </a:xfrm>
          <a:custGeom>
            <a:avLst/>
            <a:gdLst>
              <a:gd name="connsiteX0" fmla="*/ 0 w 2698760"/>
              <a:gd name="connsiteY0" fmla="*/ 0 h 3463979"/>
              <a:gd name="connsiteX1" fmla="*/ 2698760 w 2698760"/>
              <a:gd name="connsiteY1" fmla="*/ 0 h 3463979"/>
              <a:gd name="connsiteX2" fmla="*/ 2698760 w 2698760"/>
              <a:gd name="connsiteY2" fmla="*/ 3463979 h 3463979"/>
              <a:gd name="connsiteX3" fmla="*/ 0 w 2698760"/>
              <a:gd name="connsiteY3" fmla="*/ 3463979 h 3463979"/>
            </a:gdLst>
            <a:ahLst/>
            <a:cxnLst>
              <a:cxn ang="0">
                <a:pos x="connsiteX0" y="connsiteY0"/>
              </a:cxn>
              <a:cxn ang="0">
                <a:pos x="connsiteX1" y="connsiteY1"/>
              </a:cxn>
              <a:cxn ang="0">
                <a:pos x="connsiteX2" y="connsiteY2"/>
              </a:cxn>
              <a:cxn ang="0">
                <a:pos x="connsiteX3" y="connsiteY3"/>
              </a:cxn>
            </a:cxnLst>
            <a:rect l="l" t="t" r="r" b="b"/>
            <a:pathLst>
              <a:path w="2698760" h="3463979">
                <a:moveTo>
                  <a:pt x="0" y="0"/>
                </a:moveTo>
                <a:lnTo>
                  <a:pt x="2698760" y="0"/>
                </a:lnTo>
                <a:lnTo>
                  <a:pt x="2698760" y="3463979"/>
                </a:lnTo>
                <a:lnTo>
                  <a:pt x="0" y="3463979"/>
                </a:lnTo>
                <a:close/>
              </a:path>
            </a:pathLst>
          </a:custGeom>
          <a:solidFill>
            <a:schemeClr val="accent2">
              <a:lumMod val="60000"/>
              <a:lumOff val="40000"/>
            </a:schemeClr>
          </a:solidFill>
          <a:ln>
            <a:solidFill>
              <a:schemeClr val="accent1"/>
            </a:solidFill>
          </a:ln>
          <a:effectLst>
            <a:outerShdw blurRad="571500" sx="102000" sy="102000" algn="ctr" rotWithShape="0">
              <a:prstClr val="black">
                <a:alpha val="24000"/>
              </a:prstClr>
            </a:outerShdw>
          </a:effectLst>
        </p:spPr>
        <p:txBody>
          <a:bodyPr wrap="square">
            <a:noAutofit/>
          </a:bodyPr>
          <a:lstStyle/>
          <a:p>
            <a:endParaRPr lang="zh-CN" altLang="en-US"/>
          </a:p>
        </p:txBody>
      </p:sp>
      <p:sp>
        <p:nvSpPr>
          <p:cNvPr id="8" name="文本占位符 90">
            <a:extLst>
              <a:ext uri="{FF2B5EF4-FFF2-40B4-BE49-F238E27FC236}">
                <a16:creationId xmlns:a16="http://schemas.microsoft.com/office/drawing/2014/main" id="{6D263701-DC60-4CEB-8BC2-CA400EE60427}"/>
              </a:ext>
            </a:extLst>
          </p:cNvPr>
          <p:cNvSpPr>
            <a:spLocks noGrp="1"/>
          </p:cNvSpPr>
          <p:nvPr>
            <p:ph type="body" sz="quarter" idx="15" hasCustomPrompt="1"/>
          </p:nvPr>
        </p:nvSpPr>
        <p:spPr>
          <a:xfrm>
            <a:off x="1629544"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添加标题</a:t>
            </a:r>
          </a:p>
        </p:txBody>
      </p:sp>
      <p:sp>
        <p:nvSpPr>
          <p:cNvPr id="9" name="文本占位符 91">
            <a:extLst>
              <a:ext uri="{FF2B5EF4-FFF2-40B4-BE49-F238E27FC236}">
                <a16:creationId xmlns:a16="http://schemas.microsoft.com/office/drawing/2014/main" id="{3FBB0591-ABF2-4620-8304-586B2A5DD810}"/>
              </a:ext>
            </a:extLst>
          </p:cNvPr>
          <p:cNvSpPr>
            <a:spLocks noGrp="1"/>
          </p:cNvSpPr>
          <p:nvPr>
            <p:ph type="body" sz="quarter" idx="16" hasCustomPrompt="1"/>
          </p:nvPr>
        </p:nvSpPr>
        <p:spPr>
          <a:xfrm>
            <a:off x="4132177"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添加标题</a:t>
            </a:r>
          </a:p>
        </p:txBody>
      </p:sp>
      <p:sp>
        <p:nvSpPr>
          <p:cNvPr id="10" name="文本占位符 92">
            <a:extLst>
              <a:ext uri="{FF2B5EF4-FFF2-40B4-BE49-F238E27FC236}">
                <a16:creationId xmlns:a16="http://schemas.microsoft.com/office/drawing/2014/main" id="{1A8A98D8-C0DE-490B-AF20-8024A134036C}"/>
              </a:ext>
            </a:extLst>
          </p:cNvPr>
          <p:cNvSpPr>
            <a:spLocks noGrp="1"/>
          </p:cNvSpPr>
          <p:nvPr>
            <p:ph type="body" sz="quarter" idx="17" hasCustomPrompt="1"/>
          </p:nvPr>
        </p:nvSpPr>
        <p:spPr>
          <a:xfrm>
            <a:off x="9008118"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添加标题</a:t>
            </a:r>
          </a:p>
        </p:txBody>
      </p:sp>
      <p:sp>
        <p:nvSpPr>
          <p:cNvPr id="11" name="文本占位符 93">
            <a:extLst>
              <a:ext uri="{FF2B5EF4-FFF2-40B4-BE49-F238E27FC236}">
                <a16:creationId xmlns:a16="http://schemas.microsoft.com/office/drawing/2014/main" id="{FF6E8978-AE49-4242-892D-6F05E446611B}"/>
              </a:ext>
            </a:extLst>
          </p:cNvPr>
          <p:cNvSpPr>
            <a:spLocks noGrp="1"/>
          </p:cNvSpPr>
          <p:nvPr>
            <p:ph type="body" sz="quarter" idx="18" hasCustomPrompt="1"/>
          </p:nvPr>
        </p:nvSpPr>
        <p:spPr>
          <a:xfrm>
            <a:off x="6634638" y="6067555"/>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添加标题</a:t>
            </a:r>
          </a:p>
        </p:txBody>
      </p:sp>
      <p:sp>
        <p:nvSpPr>
          <p:cNvPr id="13" name="文本占位符 87">
            <a:extLst>
              <a:ext uri="{FF2B5EF4-FFF2-40B4-BE49-F238E27FC236}">
                <a16:creationId xmlns:a16="http://schemas.microsoft.com/office/drawing/2014/main" id="{2B2BD220-2939-45B6-A7E6-CF7647EFBE82}"/>
              </a:ext>
            </a:extLst>
          </p:cNvPr>
          <p:cNvSpPr>
            <a:spLocks noGrp="1"/>
          </p:cNvSpPr>
          <p:nvPr>
            <p:ph type="body" sz="quarter" idx="19"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14" name="文本占位符 87">
            <a:extLst>
              <a:ext uri="{FF2B5EF4-FFF2-40B4-BE49-F238E27FC236}">
                <a16:creationId xmlns:a16="http://schemas.microsoft.com/office/drawing/2014/main" id="{FB5EF81E-D16A-4CC9-A1FB-C8A932AB5D4E}"/>
              </a:ext>
            </a:extLst>
          </p:cNvPr>
          <p:cNvSpPr>
            <a:spLocks noGrp="1"/>
          </p:cNvSpPr>
          <p:nvPr>
            <p:ph type="body" sz="quarter" idx="20"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5" name="文本占位符 87">
            <a:extLst>
              <a:ext uri="{FF2B5EF4-FFF2-40B4-BE49-F238E27FC236}">
                <a16:creationId xmlns:a16="http://schemas.microsoft.com/office/drawing/2014/main" id="{5B789F1E-1808-4695-94E7-069B2D0BAB9E}"/>
              </a:ext>
            </a:extLst>
          </p:cNvPr>
          <p:cNvSpPr>
            <a:spLocks noGrp="1"/>
          </p:cNvSpPr>
          <p:nvPr>
            <p:ph type="body" sz="quarter" idx="21"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20934553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单句引用">
    <p:spTree>
      <p:nvGrpSpPr>
        <p:cNvPr id="1" name=""/>
        <p:cNvGrpSpPr/>
        <p:nvPr/>
      </p:nvGrpSpPr>
      <p:grpSpPr>
        <a:xfrm>
          <a:off x="0" y="0"/>
          <a:ext cx="0" cy="0"/>
          <a:chOff x="0" y="0"/>
          <a:chExt cx="0" cy="0"/>
        </a:xfrm>
      </p:grpSpPr>
      <p:pic>
        <p:nvPicPr>
          <p:cNvPr id="20" name="图片 19" descr="图片包含 雪花, 户外, 自然, 天空&#10;&#10;描述已自动生成">
            <a:extLst>
              <a:ext uri="{FF2B5EF4-FFF2-40B4-BE49-F238E27FC236}">
                <a16:creationId xmlns:a16="http://schemas.microsoft.com/office/drawing/2014/main" id="{48FA1834-1103-402E-8019-7D7F55C17F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5E27B3C8-BF27-4694-88DE-7AA30E655326}"/>
              </a:ext>
            </a:extLst>
          </p:cNvPr>
          <p:cNvPicPr>
            <a:picLocks noChangeAspect="1"/>
          </p:cNvPicPr>
          <p:nvPr userDrawn="1"/>
        </p:nvPicPr>
        <p:blipFill>
          <a:blip r:embed="rId3">
            <a:alphaModFix amt="2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088" y="1"/>
            <a:ext cx="12222176" cy="6857999"/>
          </a:xfrm>
          <a:prstGeom prst="rect">
            <a:avLst/>
          </a:prstGeom>
        </p:spPr>
      </p:pic>
      <p:sp>
        <p:nvSpPr>
          <p:cNvPr id="7" name="矩形 6">
            <a:extLst>
              <a:ext uri="{FF2B5EF4-FFF2-40B4-BE49-F238E27FC236}">
                <a16:creationId xmlns:a16="http://schemas.microsoft.com/office/drawing/2014/main" id="{02397AFB-8311-4481-B44D-4F1F4823F136}"/>
              </a:ext>
            </a:extLst>
          </p:cNvPr>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6" name="矩形 5">
            <a:extLst>
              <a:ext uri="{FF2B5EF4-FFF2-40B4-BE49-F238E27FC236}">
                <a16:creationId xmlns:a16="http://schemas.microsoft.com/office/drawing/2014/main" id="{692427E8-A819-49BD-9E3D-87EB5BB86BAA}"/>
              </a:ext>
            </a:extLst>
          </p:cNvPr>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CAB6CC6A-7C99-4ACB-8D72-50C4AC3D044C}"/>
              </a:ext>
            </a:extLst>
          </p:cNvPr>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grpSp>
        <p:nvGrpSpPr>
          <p:cNvPr id="10" name="组合 9">
            <a:extLst>
              <a:ext uri="{FF2B5EF4-FFF2-40B4-BE49-F238E27FC236}">
                <a16:creationId xmlns:a16="http://schemas.microsoft.com/office/drawing/2014/main" id="{5EE1FA13-ED48-4A5D-8416-F5CC6181E8CF}"/>
              </a:ext>
            </a:extLst>
          </p:cNvPr>
          <p:cNvGrpSpPr/>
          <p:nvPr userDrawn="1"/>
        </p:nvGrpSpPr>
        <p:grpSpPr>
          <a:xfrm>
            <a:off x="2179772" y="1657819"/>
            <a:ext cx="620578" cy="480931"/>
            <a:chOff x="6042819" y="923130"/>
            <a:chExt cx="329804" cy="255589"/>
          </a:xfrm>
        </p:grpSpPr>
        <p:grpSp>
          <p:nvGrpSpPr>
            <p:cNvPr id="11" name="组合 10">
              <a:extLst>
                <a:ext uri="{FF2B5EF4-FFF2-40B4-BE49-F238E27FC236}">
                  <a16:creationId xmlns:a16="http://schemas.microsoft.com/office/drawing/2014/main" id="{80C29158-F8F2-4C6C-AA99-EBFFC584F7F2}"/>
                </a:ext>
              </a:extLst>
            </p:cNvPr>
            <p:cNvGrpSpPr/>
            <p:nvPr/>
          </p:nvGrpSpPr>
          <p:grpSpPr>
            <a:xfrm>
              <a:off x="6042819" y="923130"/>
              <a:ext cx="179785" cy="255589"/>
              <a:chOff x="6042819" y="923130"/>
              <a:chExt cx="179785" cy="255589"/>
            </a:xfrm>
          </p:grpSpPr>
          <p:sp>
            <p:nvSpPr>
              <p:cNvPr id="15" name="椭圆 14">
                <a:extLst>
                  <a:ext uri="{FF2B5EF4-FFF2-40B4-BE49-F238E27FC236}">
                    <a16:creationId xmlns:a16="http://schemas.microsoft.com/office/drawing/2014/main" id="{E16A65E6-A2BB-470B-A379-CB21FCE102EE}"/>
                  </a:ext>
                </a:extLst>
              </p:cNvPr>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B5A2609A-577E-48CC-9925-37392D225FEA}"/>
                  </a:ext>
                </a:extLst>
              </p:cNvPr>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CB355F7-0012-4E33-BB32-695D71CD3624}"/>
                </a:ext>
              </a:extLst>
            </p:cNvPr>
            <p:cNvGrpSpPr/>
            <p:nvPr/>
          </p:nvGrpSpPr>
          <p:grpSpPr>
            <a:xfrm>
              <a:off x="6192838" y="923130"/>
              <a:ext cx="179785" cy="255589"/>
              <a:chOff x="6042819" y="923130"/>
              <a:chExt cx="179785" cy="255589"/>
            </a:xfrm>
          </p:grpSpPr>
          <p:sp>
            <p:nvSpPr>
              <p:cNvPr id="13" name="椭圆 12">
                <a:extLst>
                  <a:ext uri="{FF2B5EF4-FFF2-40B4-BE49-F238E27FC236}">
                    <a16:creationId xmlns:a16="http://schemas.microsoft.com/office/drawing/2014/main" id="{706B26FF-8422-4DA3-9950-479AF1047083}"/>
                  </a:ext>
                </a:extLst>
              </p:cNvPr>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B307F470-A777-4BC6-8C79-F9A25196F61A}"/>
                  </a:ext>
                </a:extLst>
              </p:cNvPr>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 name="文本占位符 20">
            <a:extLst>
              <a:ext uri="{FF2B5EF4-FFF2-40B4-BE49-F238E27FC236}">
                <a16:creationId xmlns:a16="http://schemas.microsoft.com/office/drawing/2014/main" id="{D52CC863-5394-4793-B944-6D21BAF499B5}"/>
              </a:ext>
            </a:extLst>
          </p:cNvPr>
          <p:cNvSpPr>
            <a:spLocks noGrp="1"/>
          </p:cNvSpPr>
          <p:nvPr>
            <p:ph type="body" sz="quarter" idx="10" hasCustomPrompt="1"/>
          </p:nvPr>
        </p:nvSpPr>
        <p:spPr>
          <a:xfrm>
            <a:off x="2090935" y="1943403"/>
            <a:ext cx="8010130" cy="2335213"/>
          </a:xfrm>
          <a:prstGeom prst="rect">
            <a:avLst/>
          </a:prstGeom>
        </p:spPr>
        <p:txBody>
          <a:bodyPr anchor="ctr" anchorCtr="0"/>
          <a:lstStyle>
            <a:lvl1pPr marL="0" indent="0" algn="l" fontAlgn="ctr">
              <a:lnSpc>
                <a:spcPct val="130000"/>
              </a:lnSpc>
              <a:spcBef>
                <a:spcPts val="0"/>
              </a:spcBef>
              <a:buNone/>
              <a:defRPr sz="3600" spc="150" baseline="0">
                <a:solidFill>
                  <a:schemeClr val="bg1"/>
                </a:solidFill>
                <a:latin typeface="+mj-ea"/>
                <a:ea typeface="+mj-ea"/>
              </a:defRPr>
            </a:lvl1pPr>
          </a:lstStyle>
          <a:p>
            <a:pPr lvl="0"/>
            <a:r>
              <a:rPr lang="zh-CN" altLang="en-US" dirty="0"/>
              <a:t>请单击此处</a:t>
            </a:r>
            <a:endParaRPr lang="en-US" altLang="zh-CN" dirty="0"/>
          </a:p>
          <a:p>
            <a:pPr lvl="0"/>
            <a:r>
              <a:rPr lang="zh-CN" altLang="en-US" dirty="0"/>
              <a:t>添加你想引用的话语。</a:t>
            </a:r>
            <a:endParaRPr lang="en-US" altLang="zh-CN" dirty="0"/>
          </a:p>
        </p:txBody>
      </p:sp>
      <p:cxnSp>
        <p:nvCxnSpPr>
          <p:cNvPr id="18" name="直接连接符 17">
            <a:extLst>
              <a:ext uri="{FF2B5EF4-FFF2-40B4-BE49-F238E27FC236}">
                <a16:creationId xmlns:a16="http://schemas.microsoft.com/office/drawing/2014/main" id="{C282CED7-A74B-44AE-A487-B06092FF9979}"/>
              </a:ext>
            </a:extLst>
          </p:cNvPr>
          <p:cNvCxnSpPr>
            <a:cxnSpLocks/>
          </p:cNvCxnSpPr>
          <p:nvPr userDrawn="1"/>
        </p:nvCxnSpPr>
        <p:spPr>
          <a:xfrm>
            <a:off x="2179772" y="4278616"/>
            <a:ext cx="792129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占位符 5">
            <a:extLst>
              <a:ext uri="{FF2B5EF4-FFF2-40B4-BE49-F238E27FC236}">
                <a16:creationId xmlns:a16="http://schemas.microsoft.com/office/drawing/2014/main" id="{16A92B9B-2658-4757-96DF-5A5B5828DE07}"/>
              </a:ext>
            </a:extLst>
          </p:cNvPr>
          <p:cNvSpPr>
            <a:spLocks noGrp="1"/>
          </p:cNvSpPr>
          <p:nvPr>
            <p:ph type="body" sz="quarter" idx="11" hasCustomPrompt="1"/>
          </p:nvPr>
        </p:nvSpPr>
        <p:spPr>
          <a:xfrm>
            <a:off x="8411965" y="4432878"/>
            <a:ext cx="1689100" cy="400050"/>
          </a:xfrm>
          <a:prstGeom prst="rect">
            <a:avLst/>
          </a:prstGeom>
        </p:spPr>
        <p:txBody>
          <a:bodyPr rIns="0"/>
          <a:lstStyle>
            <a:lvl1pPr marL="0" indent="0" algn="r">
              <a:buNone/>
              <a:defRPr sz="1600">
                <a:solidFill>
                  <a:schemeClr val="bg1"/>
                </a:solidFill>
              </a:defRPr>
            </a:lvl1pPr>
          </a:lstStyle>
          <a:p>
            <a:pPr lvl="0"/>
            <a:r>
              <a:rPr lang="en-US" altLang="zh-CN" dirty="0"/>
              <a:t>By </a:t>
            </a:r>
            <a:r>
              <a:rPr lang="zh-CN" altLang="en-US" dirty="0"/>
              <a:t>作者</a:t>
            </a:r>
          </a:p>
        </p:txBody>
      </p:sp>
    </p:spTree>
    <p:extLst>
      <p:ext uri="{BB962C8B-B14F-4D97-AF65-F5344CB8AC3E}">
        <p14:creationId xmlns:p14="http://schemas.microsoft.com/office/powerpoint/2010/main" val="381435659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荣誉展示">
    <p:spTree>
      <p:nvGrpSpPr>
        <p:cNvPr id="1" name=""/>
        <p:cNvGrpSpPr/>
        <p:nvPr/>
      </p:nvGrpSpPr>
      <p:grpSpPr>
        <a:xfrm>
          <a:off x="0" y="0"/>
          <a:ext cx="0" cy="0"/>
          <a:chOff x="0" y="0"/>
          <a:chExt cx="0" cy="0"/>
        </a:xfrm>
      </p:grpSpPr>
      <p:pic>
        <p:nvPicPr>
          <p:cNvPr id="3" name="图片 2" descr="图片包含 山, 草, 自然, 天空&#10;&#10;描述已自动生成">
            <a:extLst>
              <a:ext uri="{FF2B5EF4-FFF2-40B4-BE49-F238E27FC236}">
                <a16:creationId xmlns:a16="http://schemas.microsoft.com/office/drawing/2014/main" id="{3188EB16-7D7B-4E51-A627-8835CE99C67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a:extLst>
              <a:ext uri="{FF2B5EF4-FFF2-40B4-BE49-F238E27FC236}">
                <a16:creationId xmlns:a16="http://schemas.microsoft.com/office/drawing/2014/main" id="{5FD0C03A-A954-4CF0-8754-FB6DB66E30A7}"/>
              </a:ext>
            </a:extLst>
          </p:cNvPr>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13" name="矩形 12">
            <a:extLst>
              <a:ext uri="{FF2B5EF4-FFF2-40B4-BE49-F238E27FC236}">
                <a16:creationId xmlns:a16="http://schemas.microsoft.com/office/drawing/2014/main" id="{0C8ADAA2-641E-432A-855A-A544A2EC9381}"/>
              </a:ext>
            </a:extLst>
          </p:cNvPr>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C1875FA6-03AC-4041-95D6-0AF3A695F39A}"/>
              </a:ext>
            </a:extLst>
          </p:cNvPr>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pic>
        <p:nvPicPr>
          <p:cNvPr id="28" name="图片 27">
            <a:extLst>
              <a:ext uri="{FF2B5EF4-FFF2-40B4-BE49-F238E27FC236}">
                <a16:creationId xmlns:a16="http://schemas.microsoft.com/office/drawing/2014/main" id="{67FCB325-4561-448E-A97D-4BAAF7889D70}"/>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8800"/>
                    </a14:imgEffect>
                    <a14:imgEffect>
                      <a14:saturation sat="0"/>
                    </a14:imgEffect>
                  </a14:imgLayer>
                </a14:imgProps>
              </a:ext>
            </a:extLst>
          </a:blip>
          <a:srcRect l="18131" t="50242" r="20087" b="12686"/>
          <a:stretch/>
        </p:blipFill>
        <p:spPr>
          <a:xfrm>
            <a:off x="3689165" y="0"/>
            <a:ext cx="4813670" cy="3010513"/>
          </a:xfrm>
          <a:prstGeom prst="rect">
            <a:avLst/>
          </a:prstGeom>
        </p:spPr>
      </p:pic>
    </p:spTree>
    <p:extLst>
      <p:ext uri="{BB962C8B-B14F-4D97-AF65-F5344CB8AC3E}">
        <p14:creationId xmlns:p14="http://schemas.microsoft.com/office/powerpoint/2010/main" val="293763934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3" name="图片 2" descr="图片包含 天空, 水, 自然, 户外&#10;&#10;描述已自动生成">
            <a:extLst>
              <a:ext uri="{FF2B5EF4-FFF2-40B4-BE49-F238E27FC236}">
                <a16:creationId xmlns:a16="http://schemas.microsoft.com/office/drawing/2014/main" id="{29B6A4CB-C97E-4AFB-9B88-1117573800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a:extLst>
              <a:ext uri="{FF2B5EF4-FFF2-40B4-BE49-F238E27FC236}">
                <a16:creationId xmlns:a16="http://schemas.microsoft.com/office/drawing/2014/main" id="{AE28BBEE-6E54-4EE3-9AA5-BE059A1AFFD3}"/>
              </a:ext>
            </a:extLst>
          </p:cNvPr>
          <p:cNvPicPr>
            <a:picLocks noChangeAspect="1"/>
          </p:cNvPicPr>
          <p:nvPr userDrawn="1"/>
        </p:nvPicPr>
        <p:blipFill>
          <a:blip r:embed="rId3">
            <a:alphaModFix amt="33000"/>
          </a:blip>
          <a:stretch>
            <a:fillRect/>
          </a:stretch>
        </p:blipFill>
        <p:spPr>
          <a:xfrm>
            <a:off x="-1828800" y="-4492478"/>
            <a:ext cx="15849600" cy="15842956"/>
          </a:xfrm>
          <a:prstGeom prst="rect">
            <a:avLst/>
          </a:prstGeom>
        </p:spPr>
      </p:pic>
      <p:pic>
        <p:nvPicPr>
          <p:cNvPr id="50" name="图片 49">
            <a:extLst>
              <a:ext uri="{FF2B5EF4-FFF2-40B4-BE49-F238E27FC236}">
                <a16:creationId xmlns:a16="http://schemas.microsoft.com/office/drawing/2014/main" id="{4BBB186B-0317-4090-B11E-F7AEAA66093D}"/>
              </a:ext>
            </a:extLst>
          </p:cNvPr>
          <p:cNvPicPr>
            <a:picLocks noChangeAspect="1"/>
          </p:cNvPicPr>
          <p:nvPr userDrawn="1"/>
        </p:nvPicPr>
        <p:blipFill>
          <a:blip r:embed="rId4">
            <a:alphaModFix amt="2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088" y="1"/>
            <a:ext cx="12222176" cy="6857999"/>
          </a:xfrm>
          <a:prstGeom prst="rect">
            <a:avLst/>
          </a:prstGeom>
        </p:spPr>
      </p:pic>
      <p:sp>
        <p:nvSpPr>
          <p:cNvPr id="51" name="矩形 50">
            <a:extLst>
              <a:ext uri="{FF2B5EF4-FFF2-40B4-BE49-F238E27FC236}">
                <a16:creationId xmlns:a16="http://schemas.microsoft.com/office/drawing/2014/main" id="{6C9451A7-8AAD-4DBE-BD7F-F5BE05374D5D}"/>
              </a:ext>
            </a:extLst>
          </p:cNvPr>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52" name="矩形 51">
            <a:extLst>
              <a:ext uri="{FF2B5EF4-FFF2-40B4-BE49-F238E27FC236}">
                <a16:creationId xmlns:a16="http://schemas.microsoft.com/office/drawing/2014/main" id="{2069C230-1042-4562-B7F6-E23E39602283}"/>
              </a:ext>
            </a:extLst>
          </p:cNvPr>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a:extLst>
              <a:ext uri="{FF2B5EF4-FFF2-40B4-BE49-F238E27FC236}">
                <a16:creationId xmlns:a16="http://schemas.microsoft.com/office/drawing/2014/main" id="{2FB2F023-4341-4D86-8960-311AF2B6BB98}"/>
              </a:ext>
            </a:extLst>
          </p:cNvPr>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grpSp>
        <p:nvGrpSpPr>
          <p:cNvPr id="26" name="组合 25">
            <a:extLst>
              <a:ext uri="{FF2B5EF4-FFF2-40B4-BE49-F238E27FC236}">
                <a16:creationId xmlns:a16="http://schemas.microsoft.com/office/drawing/2014/main" id="{6C1AB7E4-0DEA-48F1-AF91-93930F545BDF}"/>
              </a:ext>
            </a:extLst>
          </p:cNvPr>
          <p:cNvGrpSpPr/>
          <p:nvPr userDrawn="1"/>
        </p:nvGrpSpPr>
        <p:grpSpPr>
          <a:xfrm>
            <a:off x="2581275" y="1969454"/>
            <a:ext cx="7029450" cy="256858"/>
            <a:chOff x="2581275" y="1751010"/>
            <a:chExt cx="7029450" cy="256858"/>
          </a:xfrm>
        </p:grpSpPr>
        <p:grpSp>
          <p:nvGrpSpPr>
            <p:cNvPr id="27" name="组合 26">
              <a:extLst>
                <a:ext uri="{FF2B5EF4-FFF2-40B4-BE49-F238E27FC236}">
                  <a16:creationId xmlns:a16="http://schemas.microsoft.com/office/drawing/2014/main" id="{FF1670B5-2BD0-4565-AA02-DAADFCA81050}"/>
                </a:ext>
              </a:extLst>
            </p:cNvPr>
            <p:cNvGrpSpPr/>
            <p:nvPr/>
          </p:nvGrpSpPr>
          <p:grpSpPr>
            <a:xfrm>
              <a:off x="2581275" y="1962149"/>
              <a:ext cx="7029450" cy="45719"/>
              <a:chOff x="838200" y="1962150"/>
              <a:chExt cx="10858500" cy="0"/>
            </a:xfrm>
          </p:grpSpPr>
          <p:cxnSp>
            <p:nvCxnSpPr>
              <p:cNvPr id="35" name="直接连接符 34">
                <a:extLst>
                  <a:ext uri="{FF2B5EF4-FFF2-40B4-BE49-F238E27FC236}">
                    <a16:creationId xmlns:a16="http://schemas.microsoft.com/office/drawing/2014/main" id="{0623E156-4F4B-4FCE-A087-322B12CF123B}"/>
                  </a:ext>
                </a:extLst>
              </p:cNvPr>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D73A97F-B2E2-421C-BEDC-DE977B7ACB85}"/>
                  </a:ext>
                </a:extLst>
              </p:cNvPr>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CA293CB2-E8A3-422E-B4ED-E78402BE3FC8}"/>
                </a:ext>
              </a:extLst>
            </p:cNvPr>
            <p:cNvGrpSpPr/>
            <p:nvPr/>
          </p:nvGrpSpPr>
          <p:grpSpPr>
            <a:xfrm>
              <a:off x="5931098" y="1751010"/>
              <a:ext cx="329804" cy="255589"/>
              <a:chOff x="6042819" y="923130"/>
              <a:chExt cx="329804" cy="255589"/>
            </a:xfrm>
          </p:grpSpPr>
          <p:grpSp>
            <p:nvGrpSpPr>
              <p:cNvPr id="29" name="组合 28">
                <a:extLst>
                  <a:ext uri="{FF2B5EF4-FFF2-40B4-BE49-F238E27FC236}">
                    <a16:creationId xmlns:a16="http://schemas.microsoft.com/office/drawing/2014/main" id="{486B1D97-E8F6-45B4-A00D-F36EE46E7A4D}"/>
                  </a:ext>
                </a:extLst>
              </p:cNvPr>
              <p:cNvGrpSpPr/>
              <p:nvPr/>
            </p:nvGrpSpPr>
            <p:grpSpPr>
              <a:xfrm>
                <a:off x="6042819" y="923130"/>
                <a:ext cx="179785" cy="255589"/>
                <a:chOff x="6042819" y="923130"/>
                <a:chExt cx="179785" cy="255589"/>
              </a:xfrm>
            </p:grpSpPr>
            <p:sp>
              <p:nvSpPr>
                <p:cNvPr id="33" name="椭圆 32">
                  <a:extLst>
                    <a:ext uri="{FF2B5EF4-FFF2-40B4-BE49-F238E27FC236}">
                      <a16:creationId xmlns:a16="http://schemas.microsoft.com/office/drawing/2014/main" id="{55AF4A26-154E-4ABC-A669-ACA93063C8FC}"/>
                    </a:ext>
                  </a:extLst>
                </p:cNvPr>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8029A8F6-B986-440F-BCF2-EB79B0FDA7E0}"/>
                    </a:ext>
                  </a:extLst>
                </p:cNvPr>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C0DA23BC-DC79-4752-8C05-93E6E9A238DC}"/>
                  </a:ext>
                </a:extLst>
              </p:cNvPr>
              <p:cNvGrpSpPr/>
              <p:nvPr/>
            </p:nvGrpSpPr>
            <p:grpSpPr>
              <a:xfrm>
                <a:off x="6192838" y="923130"/>
                <a:ext cx="179785" cy="255589"/>
                <a:chOff x="6042819" y="923130"/>
                <a:chExt cx="179785" cy="255589"/>
              </a:xfrm>
            </p:grpSpPr>
            <p:sp>
              <p:nvSpPr>
                <p:cNvPr id="31" name="椭圆 30">
                  <a:extLst>
                    <a:ext uri="{FF2B5EF4-FFF2-40B4-BE49-F238E27FC236}">
                      <a16:creationId xmlns:a16="http://schemas.microsoft.com/office/drawing/2014/main" id="{C15EF4DE-5F87-46D4-9112-76A1052EBDF7}"/>
                    </a:ext>
                  </a:extLst>
                </p:cNvPr>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E7A9B8D6-8ECC-47E3-AE7F-0F9235AB6221}"/>
                    </a:ext>
                  </a:extLst>
                </p:cNvPr>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37" name="组合 36">
            <a:extLst>
              <a:ext uri="{FF2B5EF4-FFF2-40B4-BE49-F238E27FC236}">
                <a16:creationId xmlns:a16="http://schemas.microsoft.com/office/drawing/2014/main" id="{29914CF9-E0DC-45C9-9B85-FD36AA498F61}"/>
              </a:ext>
            </a:extLst>
          </p:cNvPr>
          <p:cNvGrpSpPr/>
          <p:nvPr userDrawn="1"/>
        </p:nvGrpSpPr>
        <p:grpSpPr>
          <a:xfrm flipH="1" flipV="1">
            <a:off x="2581275" y="4433254"/>
            <a:ext cx="7029450" cy="256858"/>
            <a:chOff x="2581275" y="1751010"/>
            <a:chExt cx="7029450" cy="256858"/>
          </a:xfrm>
        </p:grpSpPr>
        <p:grpSp>
          <p:nvGrpSpPr>
            <p:cNvPr id="38" name="组合 37">
              <a:extLst>
                <a:ext uri="{FF2B5EF4-FFF2-40B4-BE49-F238E27FC236}">
                  <a16:creationId xmlns:a16="http://schemas.microsoft.com/office/drawing/2014/main" id="{07BA9A80-27EC-4BF5-9469-39CBE35D18AB}"/>
                </a:ext>
              </a:extLst>
            </p:cNvPr>
            <p:cNvGrpSpPr/>
            <p:nvPr/>
          </p:nvGrpSpPr>
          <p:grpSpPr>
            <a:xfrm>
              <a:off x="2581275" y="1962149"/>
              <a:ext cx="7029450" cy="45719"/>
              <a:chOff x="838200" y="1962150"/>
              <a:chExt cx="10858500" cy="0"/>
            </a:xfrm>
          </p:grpSpPr>
          <p:cxnSp>
            <p:nvCxnSpPr>
              <p:cNvPr id="46" name="直接连接符 45">
                <a:extLst>
                  <a:ext uri="{FF2B5EF4-FFF2-40B4-BE49-F238E27FC236}">
                    <a16:creationId xmlns:a16="http://schemas.microsoft.com/office/drawing/2014/main" id="{D637FF05-18AB-4769-8564-3A28B489D94D}"/>
                  </a:ext>
                </a:extLst>
              </p:cNvPr>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76C011A-858D-4793-9A5B-019D05D949F4}"/>
                  </a:ext>
                </a:extLst>
              </p:cNvPr>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91EE2281-3B3B-45E1-A6EB-F250C9CCA5EF}"/>
                </a:ext>
              </a:extLst>
            </p:cNvPr>
            <p:cNvGrpSpPr/>
            <p:nvPr/>
          </p:nvGrpSpPr>
          <p:grpSpPr>
            <a:xfrm>
              <a:off x="5931098" y="1751010"/>
              <a:ext cx="329804" cy="255589"/>
              <a:chOff x="6042819" y="923130"/>
              <a:chExt cx="329804" cy="255589"/>
            </a:xfrm>
          </p:grpSpPr>
          <p:grpSp>
            <p:nvGrpSpPr>
              <p:cNvPr id="40" name="组合 39">
                <a:extLst>
                  <a:ext uri="{FF2B5EF4-FFF2-40B4-BE49-F238E27FC236}">
                    <a16:creationId xmlns:a16="http://schemas.microsoft.com/office/drawing/2014/main" id="{57060F02-67A7-4ED2-BFC8-2EC48FC42E38}"/>
                  </a:ext>
                </a:extLst>
              </p:cNvPr>
              <p:cNvGrpSpPr/>
              <p:nvPr/>
            </p:nvGrpSpPr>
            <p:grpSpPr>
              <a:xfrm>
                <a:off x="6042819" y="923130"/>
                <a:ext cx="179785" cy="255589"/>
                <a:chOff x="6042819" y="923130"/>
                <a:chExt cx="179785" cy="255589"/>
              </a:xfrm>
            </p:grpSpPr>
            <p:sp>
              <p:nvSpPr>
                <p:cNvPr id="44" name="椭圆 43">
                  <a:extLst>
                    <a:ext uri="{FF2B5EF4-FFF2-40B4-BE49-F238E27FC236}">
                      <a16:creationId xmlns:a16="http://schemas.microsoft.com/office/drawing/2014/main" id="{EB65431A-17ED-4B3F-922C-B6FFE50CD918}"/>
                    </a:ext>
                  </a:extLst>
                </p:cNvPr>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3E608518-716C-473F-A789-33A1E70B4FF8}"/>
                    </a:ext>
                  </a:extLst>
                </p:cNvPr>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A639ABFB-2F6F-45B4-841D-F6B6237EE74F}"/>
                  </a:ext>
                </a:extLst>
              </p:cNvPr>
              <p:cNvGrpSpPr/>
              <p:nvPr/>
            </p:nvGrpSpPr>
            <p:grpSpPr>
              <a:xfrm>
                <a:off x="6192838" y="923130"/>
                <a:ext cx="179785" cy="255589"/>
                <a:chOff x="6042819" y="923130"/>
                <a:chExt cx="179785" cy="255589"/>
              </a:xfrm>
            </p:grpSpPr>
            <p:sp>
              <p:nvSpPr>
                <p:cNvPr id="42" name="椭圆 41">
                  <a:extLst>
                    <a:ext uri="{FF2B5EF4-FFF2-40B4-BE49-F238E27FC236}">
                      <a16:creationId xmlns:a16="http://schemas.microsoft.com/office/drawing/2014/main" id="{413F9310-A971-40D0-B283-43B5E3CFFB01}"/>
                    </a:ext>
                  </a:extLst>
                </p:cNvPr>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C5295BA3-5A66-4AA7-858A-B7BD80FAEB89}"/>
                    </a:ext>
                  </a:extLst>
                </p:cNvPr>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48" name="文本占位符 20">
            <a:extLst>
              <a:ext uri="{FF2B5EF4-FFF2-40B4-BE49-F238E27FC236}">
                <a16:creationId xmlns:a16="http://schemas.microsoft.com/office/drawing/2014/main" id="{B6BA7C6B-3212-4CC0-9964-C1E79DB292B5}"/>
              </a:ext>
            </a:extLst>
          </p:cNvPr>
          <p:cNvSpPr>
            <a:spLocks noGrp="1"/>
          </p:cNvSpPr>
          <p:nvPr>
            <p:ph type="body" sz="quarter" idx="10" hasCustomPrompt="1"/>
          </p:nvPr>
        </p:nvSpPr>
        <p:spPr>
          <a:xfrm>
            <a:off x="2551708" y="2072136"/>
            <a:ext cx="7086600" cy="2335213"/>
          </a:xfrm>
          <a:prstGeom prst="rect">
            <a:avLst/>
          </a:prstGeom>
        </p:spPr>
        <p:txBody>
          <a:bodyPr anchor="ctr" anchorCtr="0"/>
          <a:lstStyle>
            <a:lvl1pPr marL="0" indent="0" algn="ctr" fontAlgn="ctr">
              <a:lnSpc>
                <a:spcPct val="130000"/>
              </a:lnSpc>
              <a:spcBef>
                <a:spcPts val="0"/>
              </a:spcBef>
              <a:buNone/>
              <a:defRPr sz="3600" spc="150" baseline="0">
                <a:solidFill>
                  <a:schemeClr val="bg1"/>
                </a:solidFill>
                <a:latin typeface="+mj-ea"/>
                <a:ea typeface="+mj-ea"/>
              </a:defRPr>
            </a:lvl1pPr>
          </a:lstStyle>
          <a:p>
            <a:pPr lvl="0"/>
            <a:r>
              <a:rPr lang="zh-CN" altLang="en-US" dirty="0"/>
              <a:t>请单击此处添加你总结的</a:t>
            </a:r>
            <a:endParaRPr lang="en-US" altLang="zh-CN" dirty="0"/>
          </a:p>
          <a:p>
            <a:pPr lvl="0"/>
            <a:r>
              <a:rPr lang="zh-CN" altLang="en-US" dirty="0"/>
              <a:t>一句话</a:t>
            </a:r>
            <a:endParaRPr lang="en-US" altLang="zh-CN" dirty="0"/>
          </a:p>
        </p:txBody>
      </p:sp>
    </p:spTree>
    <p:extLst>
      <p:ext uri="{BB962C8B-B14F-4D97-AF65-F5344CB8AC3E}">
        <p14:creationId xmlns:p14="http://schemas.microsoft.com/office/powerpoint/2010/main" val="3532546316"/>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69D6C-F3B9-4D14-9416-F4F35D6EBA00}"/>
              </a:ext>
            </a:extLst>
          </p:cNvPr>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0B48EBDF-FD76-4752-A0D9-395B3AD9EEE5}"/>
              </a:ext>
            </a:extLst>
          </p:cNvPr>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pPr/>
              <a:t>‹#›</a:t>
            </a:fld>
            <a:endParaRPr lang="zh-CN" altLang="en-US" sz="1150" spc="90" dirty="0"/>
          </a:p>
        </p:txBody>
      </p:sp>
      <p:cxnSp>
        <p:nvCxnSpPr>
          <p:cNvPr id="4" name="直接连接符 3">
            <a:extLst>
              <a:ext uri="{FF2B5EF4-FFF2-40B4-BE49-F238E27FC236}">
                <a16:creationId xmlns:a16="http://schemas.microsoft.com/office/drawing/2014/main" id="{2D6B930B-FFF3-4A2D-B785-ED81FA3DBAEA}"/>
              </a:ext>
            </a:extLst>
          </p:cNvPr>
          <p:cNvCxnSpPr>
            <a:cxnSpLocks/>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422361B5-A2D4-4EE9-8943-AC6B828ECBB9}"/>
              </a:ext>
            </a:extLst>
          </p:cNvPr>
          <p:cNvGrpSpPr/>
          <p:nvPr userDrawn="1"/>
        </p:nvGrpSpPr>
        <p:grpSpPr>
          <a:xfrm>
            <a:off x="449272" y="5957888"/>
            <a:ext cx="11304000" cy="146154"/>
            <a:chOff x="449272" y="5957888"/>
            <a:chExt cx="11304000" cy="146154"/>
          </a:xfrm>
        </p:grpSpPr>
        <p:grpSp>
          <p:nvGrpSpPr>
            <p:cNvPr id="6" name="组合 5">
              <a:extLst>
                <a:ext uri="{FF2B5EF4-FFF2-40B4-BE49-F238E27FC236}">
                  <a16:creationId xmlns:a16="http://schemas.microsoft.com/office/drawing/2014/main" id="{6FA5624A-BDA4-49FC-B6E0-5EE7A35269EE}"/>
                </a:ext>
              </a:extLst>
            </p:cNvPr>
            <p:cNvGrpSpPr/>
            <p:nvPr/>
          </p:nvGrpSpPr>
          <p:grpSpPr>
            <a:xfrm>
              <a:off x="449272" y="6021492"/>
              <a:ext cx="11304000" cy="82550"/>
              <a:chOff x="654105" y="2940050"/>
              <a:chExt cx="10686995" cy="82550"/>
            </a:xfrm>
          </p:grpSpPr>
          <p:cxnSp>
            <p:nvCxnSpPr>
              <p:cNvPr id="69" name="直接连接符 68">
                <a:extLst>
                  <a:ext uri="{FF2B5EF4-FFF2-40B4-BE49-F238E27FC236}">
                    <a16:creationId xmlns:a16="http://schemas.microsoft.com/office/drawing/2014/main" id="{CACBDBFC-BEDD-4D78-8074-26339047EC5C}"/>
                  </a:ext>
                </a:extLst>
              </p:cNvPr>
              <p:cNvCxnSpPr>
                <a:cxnSpLocks/>
              </p:cNvCxnSpPr>
              <p:nvPr/>
            </p:nvCxnSpPr>
            <p:spPr>
              <a:xfrm>
                <a:off x="654105" y="3022600"/>
                <a:ext cx="1068699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70479B0-7B27-4D67-9211-B94389B58F02}"/>
                  </a:ext>
                </a:extLst>
              </p:cNvPr>
              <p:cNvCxnSpPr>
                <a:cxnSpLocks/>
              </p:cNvCxnSpPr>
              <p:nvPr/>
            </p:nvCxnSpPr>
            <p:spPr>
              <a:xfrm flipH="1" flipV="1">
                <a:off x="11258550" y="2940050"/>
                <a:ext cx="82550" cy="825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02623791-8871-4968-981A-E264E180736B}"/>
                </a:ext>
              </a:extLst>
            </p:cNvPr>
            <p:cNvGrpSpPr/>
            <p:nvPr/>
          </p:nvGrpSpPr>
          <p:grpSpPr>
            <a:xfrm>
              <a:off x="796608" y="5957888"/>
              <a:ext cx="10495281" cy="146154"/>
              <a:chOff x="796608" y="5957888"/>
              <a:chExt cx="10495281" cy="146154"/>
            </a:xfrm>
          </p:grpSpPr>
          <p:cxnSp>
            <p:nvCxnSpPr>
              <p:cNvPr id="8" name="直接连接符 7">
                <a:extLst>
                  <a:ext uri="{FF2B5EF4-FFF2-40B4-BE49-F238E27FC236}">
                    <a16:creationId xmlns:a16="http://schemas.microsoft.com/office/drawing/2014/main" id="{6C2DD706-A54D-4565-AC94-656CEAE743BB}"/>
                  </a:ext>
                </a:extLst>
              </p:cNvPr>
              <p:cNvCxnSpPr>
                <a:cxnSpLocks/>
              </p:cNvCxnSpPr>
              <p:nvPr/>
            </p:nvCxnSpPr>
            <p:spPr>
              <a:xfrm>
                <a:off x="79660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C6ABEA2-D2B6-45D3-BCFF-00272AED99F3}"/>
                  </a:ext>
                </a:extLst>
              </p:cNvPr>
              <p:cNvCxnSpPr/>
              <p:nvPr/>
            </p:nvCxnSpPr>
            <p:spPr>
              <a:xfrm>
                <a:off x="97152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8A179BA-7498-4B0E-BBB5-B020FA03742F}"/>
                  </a:ext>
                </a:extLst>
              </p:cNvPr>
              <p:cNvCxnSpPr/>
              <p:nvPr/>
            </p:nvCxnSpPr>
            <p:spPr>
              <a:xfrm>
                <a:off x="114645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3A3EEA4-658D-4130-BCDA-98A8DDC23D6C}"/>
                  </a:ext>
                </a:extLst>
              </p:cNvPr>
              <p:cNvCxnSpPr/>
              <p:nvPr/>
            </p:nvCxnSpPr>
            <p:spPr>
              <a:xfrm>
                <a:off x="132137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35F0073-6072-47B4-B085-D7483A3245AD}"/>
                  </a:ext>
                </a:extLst>
              </p:cNvPr>
              <p:cNvCxnSpPr/>
              <p:nvPr/>
            </p:nvCxnSpPr>
            <p:spPr>
              <a:xfrm>
                <a:off x="149629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43FDE12-A6AA-44BE-8E3F-7D2381643F3D}"/>
                  </a:ext>
                </a:extLst>
              </p:cNvPr>
              <p:cNvCxnSpPr/>
              <p:nvPr/>
            </p:nvCxnSpPr>
            <p:spPr>
              <a:xfrm>
                <a:off x="184613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699AF41-D0BF-4BFB-98A3-781E69F635FC}"/>
                  </a:ext>
                </a:extLst>
              </p:cNvPr>
              <p:cNvCxnSpPr/>
              <p:nvPr/>
            </p:nvCxnSpPr>
            <p:spPr>
              <a:xfrm>
                <a:off x="202105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17C91FE-512F-485D-BA10-2F6C826D6E71}"/>
                  </a:ext>
                </a:extLst>
              </p:cNvPr>
              <p:cNvCxnSpPr/>
              <p:nvPr/>
            </p:nvCxnSpPr>
            <p:spPr>
              <a:xfrm>
                <a:off x="219597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63632C1-9C4F-425A-A407-CADBA6FEBB04}"/>
                  </a:ext>
                </a:extLst>
              </p:cNvPr>
              <p:cNvCxnSpPr/>
              <p:nvPr/>
            </p:nvCxnSpPr>
            <p:spPr>
              <a:xfrm>
                <a:off x="237089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3DA412A-FE95-4CBD-B204-D009FE13E423}"/>
                  </a:ext>
                </a:extLst>
              </p:cNvPr>
              <p:cNvCxnSpPr/>
              <p:nvPr/>
            </p:nvCxnSpPr>
            <p:spPr>
              <a:xfrm>
                <a:off x="272073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F7C0479-500D-4DAE-B764-0FD01C067BA1}"/>
                  </a:ext>
                </a:extLst>
              </p:cNvPr>
              <p:cNvCxnSpPr/>
              <p:nvPr/>
            </p:nvCxnSpPr>
            <p:spPr>
              <a:xfrm>
                <a:off x="289566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64237F8-9D2E-45A6-B32B-5E16B3AB687B}"/>
                  </a:ext>
                </a:extLst>
              </p:cNvPr>
              <p:cNvCxnSpPr/>
              <p:nvPr/>
            </p:nvCxnSpPr>
            <p:spPr>
              <a:xfrm>
                <a:off x="307058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7C85DA7-D49A-4995-9528-8EF1E338C22A}"/>
                  </a:ext>
                </a:extLst>
              </p:cNvPr>
              <p:cNvCxnSpPr/>
              <p:nvPr/>
            </p:nvCxnSpPr>
            <p:spPr>
              <a:xfrm>
                <a:off x="324550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C5B2E0C-F076-4D3F-87DA-269413C02060}"/>
                  </a:ext>
                </a:extLst>
              </p:cNvPr>
              <p:cNvCxnSpPr/>
              <p:nvPr/>
            </p:nvCxnSpPr>
            <p:spPr>
              <a:xfrm>
                <a:off x="359534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E40A7B2-6B40-47EB-9204-DDA81FB953B7}"/>
                  </a:ext>
                </a:extLst>
              </p:cNvPr>
              <p:cNvCxnSpPr/>
              <p:nvPr/>
            </p:nvCxnSpPr>
            <p:spPr>
              <a:xfrm>
                <a:off x="377026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08FC2B4-F708-4AE9-8867-6F3C1447A7C6}"/>
                  </a:ext>
                </a:extLst>
              </p:cNvPr>
              <p:cNvCxnSpPr/>
              <p:nvPr/>
            </p:nvCxnSpPr>
            <p:spPr>
              <a:xfrm>
                <a:off x="394518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94EA868-044F-4DC0-A246-FA98E26EF623}"/>
                  </a:ext>
                </a:extLst>
              </p:cNvPr>
              <p:cNvCxnSpPr/>
              <p:nvPr/>
            </p:nvCxnSpPr>
            <p:spPr>
              <a:xfrm>
                <a:off x="412010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10A65D4-EFBF-4FED-BC69-B6EE9727D7B9}"/>
                  </a:ext>
                </a:extLst>
              </p:cNvPr>
              <p:cNvCxnSpPr/>
              <p:nvPr/>
            </p:nvCxnSpPr>
            <p:spPr>
              <a:xfrm>
                <a:off x="446994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B81C7CB-1736-446D-B515-B4EBF8E2CB57}"/>
                  </a:ext>
                </a:extLst>
              </p:cNvPr>
              <p:cNvCxnSpPr/>
              <p:nvPr/>
            </p:nvCxnSpPr>
            <p:spPr>
              <a:xfrm>
                <a:off x="464487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BBEF6BC-4A37-4394-9E60-11AB4AC6BE14}"/>
                  </a:ext>
                </a:extLst>
              </p:cNvPr>
              <p:cNvCxnSpPr/>
              <p:nvPr/>
            </p:nvCxnSpPr>
            <p:spPr>
              <a:xfrm>
                <a:off x="481979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15265B3-CB25-44D4-BF39-8A7395970FD1}"/>
                  </a:ext>
                </a:extLst>
              </p:cNvPr>
              <p:cNvCxnSpPr/>
              <p:nvPr/>
            </p:nvCxnSpPr>
            <p:spPr>
              <a:xfrm>
                <a:off x="499471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1440609-909A-4B41-9C59-54BFC3AEDC9A}"/>
                  </a:ext>
                </a:extLst>
              </p:cNvPr>
              <p:cNvCxnSpPr/>
              <p:nvPr/>
            </p:nvCxnSpPr>
            <p:spPr>
              <a:xfrm>
                <a:off x="534455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B9B72B3-44E5-4E23-8E1A-1891EC011B6C}"/>
                  </a:ext>
                </a:extLst>
              </p:cNvPr>
              <p:cNvCxnSpPr/>
              <p:nvPr/>
            </p:nvCxnSpPr>
            <p:spPr>
              <a:xfrm>
                <a:off x="551947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0313828-0E1F-4D6D-85B2-3DAD79800070}"/>
                  </a:ext>
                </a:extLst>
              </p:cNvPr>
              <p:cNvCxnSpPr/>
              <p:nvPr/>
            </p:nvCxnSpPr>
            <p:spPr>
              <a:xfrm>
                <a:off x="569439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16BAA4B-E396-4555-AD6F-A6F28F797D05}"/>
                  </a:ext>
                </a:extLst>
              </p:cNvPr>
              <p:cNvCxnSpPr/>
              <p:nvPr/>
            </p:nvCxnSpPr>
            <p:spPr>
              <a:xfrm>
                <a:off x="586931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9720DD2-19E8-48BB-BFCB-A36A395B0280}"/>
                  </a:ext>
                </a:extLst>
              </p:cNvPr>
              <p:cNvCxnSpPr/>
              <p:nvPr/>
            </p:nvCxnSpPr>
            <p:spPr>
              <a:xfrm>
                <a:off x="621915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C801F96-1C32-4D1E-AE79-240D18015C47}"/>
                  </a:ext>
                </a:extLst>
              </p:cNvPr>
              <p:cNvCxnSpPr/>
              <p:nvPr/>
            </p:nvCxnSpPr>
            <p:spPr>
              <a:xfrm>
                <a:off x="639408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D4202F5-2CAF-42B5-80DB-4FA398C3B311}"/>
                  </a:ext>
                </a:extLst>
              </p:cNvPr>
              <p:cNvCxnSpPr/>
              <p:nvPr/>
            </p:nvCxnSpPr>
            <p:spPr>
              <a:xfrm>
                <a:off x="656900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B692A6D-AB4F-47EC-837E-2A099A10B510}"/>
                  </a:ext>
                </a:extLst>
              </p:cNvPr>
              <p:cNvCxnSpPr/>
              <p:nvPr/>
            </p:nvCxnSpPr>
            <p:spPr>
              <a:xfrm>
                <a:off x="674392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15BA460-DBDB-4BA7-8D2F-2E274D76386B}"/>
                  </a:ext>
                </a:extLst>
              </p:cNvPr>
              <p:cNvCxnSpPr/>
              <p:nvPr/>
            </p:nvCxnSpPr>
            <p:spPr>
              <a:xfrm>
                <a:off x="709376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3CE9EBC-74E9-4238-81AB-342D5A011585}"/>
                  </a:ext>
                </a:extLst>
              </p:cNvPr>
              <p:cNvCxnSpPr/>
              <p:nvPr/>
            </p:nvCxnSpPr>
            <p:spPr>
              <a:xfrm>
                <a:off x="726868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ABB760B-994E-4E1C-9DEE-2F74496F97E0}"/>
                  </a:ext>
                </a:extLst>
              </p:cNvPr>
              <p:cNvCxnSpPr/>
              <p:nvPr/>
            </p:nvCxnSpPr>
            <p:spPr>
              <a:xfrm>
                <a:off x="744360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1AA81EE-B87B-4753-908D-D0C14755E321}"/>
                  </a:ext>
                </a:extLst>
              </p:cNvPr>
              <p:cNvCxnSpPr/>
              <p:nvPr/>
            </p:nvCxnSpPr>
            <p:spPr>
              <a:xfrm>
                <a:off x="761852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9B5C0A7-E559-4F7A-850C-54604541A2AE}"/>
                  </a:ext>
                </a:extLst>
              </p:cNvPr>
              <p:cNvCxnSpPr/>
              <p:nvPr/>
            </p:nvCxnSpPr>
            <p:spPr>
              <a:xfrm>
                <a:off x="796836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3DE996A-423B-4F6A-B122-F4084B317826}"/>
                  </a:ext>
                </a:extLst>
              </p:cNvPr>
              <p:cNvCxnSpPr/>
              <p:nvPr/>
            </p:nvCxnSpPr>
            <p:spPr>
              <a:xfrm>
                <a:off x="814329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C4360E2-15E6-4DAC-93BE-76724D0ACD82}"/>
                  </a:ext>
                </a:extLst>
              </p:cNvPr>
              <p:cNvCxnSpPr/>
              <p:nvPr/>
            </p:nvCxnSpPr>
            <p:spPr>
              <a:xfrm>
                <a:off x="831821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CEFA8C7-E5F4-401C-A334-567823287FFA}"/>
                  </a:ext>
                </a:extLst>
              </p:cNvPr>
              <p:cNvCxnSpPr/>
              <p:nvPr/>
            </p:nvCxnSpPr>
            <p:spPr>
              <a:xfrm>
                <a:off x="849313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17180EA-8C20-49F9-AAD9-24CE7215DD73}"/>
                  </a:ext>
                </a:extLst>
              </p:cNvPr>
              <p:cNvCxnSpPr/>
              <p:nvPr/>
            </p:nvCxnSpPr>
            <p:spPr>
              <a:xfrm>
                <a:off x="884297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F0AACE6-9E16-423A-8F61-14D0EE66A676}"/>
                  </a:ext>
                </a:extLst>
              </p:cNvPr>
              <p:cNvCxnSpPr/>
              <p:nvPr/>
            </p:nvCxnSpPr>
            <p:spPr>
              <a:xfrm>
                <a:off x="901789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D8BE1CA-8833-462D-8C7D-36A281F015A4}"/>
                  </a:ext>
                </a:extLst>
              </p:cNvPr>
              <p:cNvCxnSpPr/>
              <p:nvPr/>
            </p:nvCxnSpPr>
            <p:spPr>
              <a:xfrm>
                <a:off x="919281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AD71EC4-373C-4F03-9AA7-54EEAD9CB2A0}"/>
                  </a:ext>
                </a:extLst>
              </p:cNvPr>
              <p:cNvCxnSpPr/>
              <p:nvPr/>
            </p:nvCxnSpPr>
            <p:spPr>
              <a:xfrm>
                <a:off x="936773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2439EE4-51EC-47B7-BA0B-4DDA4BCD6BA7}"/>
                  </a:ext>
                </a:extLst>
              </p:cNvPr>
              <p:cNvCxnSpPr/>
              <p:nvPr/>
            </p:nvCxnSpPr>
            <p:spPr>
              <a:xfrm>
                <a:off x="971757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ACA3380-F803-46A3-80F5-17C4178FB731}"/>
                  </a:ext>
                </a:extLst>
              </p:cNvPr>
              <p:cNvCxnSpPr/>
              <p:nvPr/>
            </p:nvCxnSpPr>
            <p:spPr>
              <a:xfrm>
                <a:off x="989250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2C9A3B5-4D59-4C9A-8891-CF3B2FF7423C}"/>
                  </a:ext>
                </a:extLst>
              </p:cNvPr>
              <p:cNvCxnSpPr/>
              <p:nvPr/>
            </p:nvCxnSpPr>
            <p:spPr>
              <a:xfrm>
                <a:off x="1006742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E136432-F3AB-4EAC-9E1D-396652C7E6DF}"/>
                  </a:ext>
                </a:extLst>
              </p:cNvPr>
              <p:cNvCxnSpPr/>
              <p:nvPr/>
            </p:nvCxnSpPr>
            <p:spPr>
              <a:xfrm>
                <a:off x="1024234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66C1398-130E-43C4-A9B2-B894078C5457}"/>
                  </a:ext>
                </a:extLst>
              </p:cNvPr>
              <p:cNvCxnSpPr>
                <a:cxnSpLocks/>
              </p:cNvCxnSpPr>
              <p:nvPr/>
            </p:nvCxnSpPr>
            <p:spPr>
              <a:xfrm>
                <a:off x="167121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35EB7DF-95D3-4C05-A112-FEE432FE8912}"/>
                  </a:ext>
                </a:extLst>
              </p:cNvPr>
              <p:cNvCxnSpPr>
                <a:cxnSpLocks/>
              </p:cNvCxnSpPr>
              <p:nvPr/>
            </p:nvCxnSpPr>
            <p:spPr>
              <a:xfrm>
                <a:off x="254581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189F3BE-AE1D-4D52-B4B8-9FAA0D5F8FBB}"/>
                  </a:ext>
                </a:extLst>
              </p:cNvPr>
              <p:cNvCxnSpPr>
                <a:cxnSpLocks/>
              </p:cNvCxnSpPr>
              <p:nvPr/>
            </p:nvCxnSpPr>
            <p:spPr>
              <a:xfrm>
                <a:off x="342042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4E8AAA4-CEFF-43D7-B01C-DF37F6278FEF}"/>
                  </a:ext>
                </a:extLst>
              </p:cNvPr>
              <p:cNvCxnSpPr>
                <a:cxnSpLocks/>
              </p:cNvCxnSpPr>
              <p:nvPr/>
            </p:nvCxnSpPr>
            <p:spPr>
              <a:xfrm>
                <a:off x="429502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A400B30-73D1-430D-949F-EBB2188154B3}"/>
                  </a:ext>
                </a:extLst>
              </p:cNvPr>
              <p:cNvCxnSpPr>
                <a:cxnSpLocks/>
              </p:cNvCxnSpPr>
              <p:nvPr/>
            </p:nvCxnSpPr>
            <p:spPr>
              <a:xfrm>
                <a:off x="516963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795A238-E928-4E54-8061-CB8AC61F9033}"/>
                  </a:ext>
                </a:extLst>
              </p:cNvPr>
              <p:cNvCxnSpPr>
                <a:cxnSpLocks/>
              </p:cNvCxnSpPr>
              <p:nvPr/>
            </p:nvCxnSpPr>
            <p:spPr>
              <a:xfrm>
                <a:off x="604423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4BDC458-759D-4F59-AC65-E2F5E6433C77}"/>
                  </a:ext>
                </a:extLst>
              </p:cNvPr>
              <p:cNvCxnSpPr>
                <a:cxnSpLocks/>
              </p:cNvCxnSpPr>
              <p:nvPr/>
            </p:nvCxnSpPr>
            <p:spPr>
              <a:xfrm>
                <a:off x="691884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874FE38-3611-4FAA-88E3-CFDF4643B84F}"/>
                  </a:ext>
                </a:extLst>
              </p:cNvPr>
              <p:cNvCxnSpPr>
                <a:cxnSpLocks/>
              </p:cNvCxnSpPr>
              <p:nvPr/>
            </p:nvCxnSpPr>
            <p:spPr>
              <a:xfrm>
                <a:off x="779344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35377D5-93E9-4945-A5EF-C60F133F0EED}"/>
                  </a:ext>
                </a:extLst>
              </p:cNvPr>
              <p:cNvCxnSpPr>
                <a:cxnSpLocks/>
              </p:cNvCxnSpPr>
              <p:nvPr/>
            </p:nvCxnSpPr>
            <p:spPr>
              <a:xfrm>
                <a:off x="866805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3043C49-8601-4519-8926-603891381BD6}"/>
                  </a:ext>
                </a:extLst>
              </p:cNvPr>
              <p:cNvCxnSpPr>
                <a:cxnSpLocks/>
              </p:cNvCxnSpPr>
              <p:nvPr/>
            </p:nvCxnSpPr>
            <p:spPr>
              <a:xfrm>
                <a:off x="954265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9EE94BC-F4B5-4366-8F98-B49A5E899B37}"/>
                  </a:ext>
                </a:extLst>
              </p:cNvPr>
              <p:cNvCxnSpPr>
                <a:cxnSpLocks/>
              </p:cNvCxnSpPr>
              <p:nvPr/>
            </p:nvCxnSpPr>
            <p:spPr>
              <a:xfrm>
                <a:off x="1041726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8CC838B-2681-4359-812B-ED2DCAA77404}"/>
                  </a:ext>
                </a:extLst>
              </p:cNvPr>
              <p:cNvCxnSpPr/>
              <p:nvPr/>
            </p:nvCxnSpPr>
            <p:spPr>
              <a:xfrm>
                <a:off x="1059218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B624870-19A7-4782-99B2-67B4CCA2BF14}"/>
                  </a:ext>
                </a:extLst>
              </p:cNvPr>
              <p:cNvCxnSpPr/>
              <p:nvPr/>
            </p:nvCxnSpPr>
            <p:spPr>
              <a:xfrm>
                <a:off x="1076710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5C7A1A2-FA07-4892-BA98-351BBD2D39D7}"/>
                  </a:ext>
                </a:extLst>
              </p:cNvPr>
              <p:cNvCxnSpPr/>
              <p:nvPr/>
            </p:nvCxnSpPr>
            <p:spPr>
              <a:xfrm>
                <a:off x="1094202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61C5EDB-06FE-4DAE-AD08-CD414FAF6FBD}"/>
                  </a:ext>
                </a:extLst>
              </p:cNvPr>
              <p:cNvCxnSpPr/>
              <p:nvPr/>
            </p:nvCxnSpPr>
            <p:spPr>
              <a:xfrm>
                <a:off x="1111694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3278E9E-9B3B-460F-84C0-450A022679F8}"/>
                  </a:ext>
                </a:extLst>
              </p:cNvPr>
              <p:cNvCxnSpPr>
                <a:cxnSpLocks/>
              </p:cNvCxnSpPr>
              <p:nvPr/>
            </p:nvCxnSpPr>
            <p:spPr>
              <a:xfrm>
                <a:off x="11291889"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71" name="组合 70">
            <a:extLst>
              <a:ext uri="{FF2B5EF4-FFF2-40B4-BE49-F238E27FC236}">
                <a16:creationId xmlns:a16="http://schemas.microsoft.com/office/drawing/2014/main" id="{F7946906-2087-4FAE-899E-DBA789472F14}"/>
              </a:ext>
            </a:extLst>
          </p:cNvPr>
          <p:cNvGrpSpPr/>
          <p:nvPr userDrawn="1"/>
        </p:nvGrpSpPr>
        <p:grpSpPr>
          <a:xfrm>
            <a:off x="459520" y="6104042"/>
            <a:ext cx="11172959" cy="325668"/>
            <a:chOff x="459520" y="6104042"/>
            <a:chExt cx="11172959" cy="325668"/>
          </a:xfrm>
        </p:grpSpPr>
        <p:sp>
          <p:nvSpPr>
            <p:cNvPr id="72" name="文本框 71">
              <a:extLst>
                <a:ext uri="{FF2B5EF4-FFF2-40B4-BE49-F238E27FC236}">
                  <a16:creationId xmlns:a16="http://schemas.microsoft.com/office/drawing/2014/main" id="{167B755B-3495-4CAE-80D7-04B08891FE01}"/>
                </a:ext>
              </a:extLst>
            </p:cNvPr>
            <p:cNvSpPr txBox="1"/>
            <p:nvPr/>
          </p:nvSpPr>
          <p:spPr>
            <a:xfrm>
              <a:off x="45952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p>
          </p:txBody>
        </p:sp>
        <p:sp>
          <p:nvSpPr>
            <p:cNvPr id="73" name="文本框 72">
              <a:extLst>
                <a:ext uri="{FF2B5EF4-FFF2-40B4-BE49-F238E27FC236}">
                  <a16:creationId xmlns:a16="http://schemas.microsoft.com/office/drawing/2014/main" id="{38A376FD-E04D-45C0-A200-8946C0B851BA}"/>
                </a:ext>
              </a:extLst>
            </p:cNvPr>
            <p:cNvSpPr txBox="1"/>
            <p:nvPr/>
          </p:nvSpPr>
          <p:spPr>
            <a:xfrm>
              <a:off x="13338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2</a:t>
              </a:r>
              <a:r>
                <a:rPr lang="zh-CN" altLang="en-US" sz="1050" spc="100" dirty="0">
                  <a:solidFill>
                    <a:schemeClr val="accent1"/>
                  </a:solidFill>
                </a:rPr>
                <a:t>月</a:t>
              </a:r>
            </a:p>
          </p:txBody>
        </p:sp>
        <p:sp>
          <p:nvSpPr>
            <p:cNvPr id="74" name="文本框 73">
              <a:extLst>
                <a:ext uri="{FF2B5EF4-FFF2-40B4-BE49-F238E27FC236}">
                  <a16:creationId xmlns:a16="http://schemas.microsoft.com/office/drawing/2014/main" id="{D601CFBA-F14E-497B-9181-75C4E7B9F8B6}"/>
                </a:ext>
              </a:extLst>
            </p:cNvPr>
            <p:cNvSpPr txBox="1"/>
            <p:nvPr/>
          </p:nvSpPr>
          <p:spPr>
            <a:xfrm>
              <a:off x="220821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3</a:t>
              </a:r>
              <a:r>
                <a:rPr lang="zh-CN" altLang="en-US" sz="1050" spc="100" dirty="0">
                  <a:solidFill>
                    <a:schemeClr val="accent1"/>
                  </a:solidFill>
                </a:rPr>
                <a:t>月</a:t>
              </a:r>
            </a:p>
          </p:txBody>
        </p:sp>
        <p:sp>
          <p:nvSpPr>
            <p:cNvPr id="75" name="文本框 74">
              <a:extLst>
                <a:ext uri="{FF2B5EF4-FFF2-40B4-BE49-F238E27FC236}">
                  <a16:creationId xmlns:a16="http://schemas.microsoft.com/office/drawing/2014/main" id="{1E41F001-6747-42F6-AE6C-1290033931F9}"/>
                </a:ext>
              </a:extLst>
            </p:cNvPr>
            <p:cNvSpPr txBox="1"/>
            <p:nvPr/>
          </p:nvSpPr>
          <p:spPr>
            <a:xfrm>
              <a:off x="308255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4</a:t>
              </a:r>
              <a:r>
                <a:rPr lang="zh-CN" altLang="en-US" sz="1050" spc="100" dirty="0">
                  <a:solidFill>
                    <a:schemeClr val="accent1"/>
                  </a:solidFill>
                </a:rPr>
                <a:t>月</a:t>
              </a:r>
            </a:p>
          </p:txBody>
        </p:sp>
        <p:sp>
          <p:nvSpPr>
            <p:cNvPr id="76" name="文本框 75">
              <a:extLst>
                <a:ext uri="{FF2B5EF4-FFF2-40B4-BE49-F238E27FC236}">
                  <a16:creationId xmlns:a16="http://schemas.microsoft.com/office/drawing/2014/main" id="{B908B41E-F9CA-4CD3-9CDD-9F59ED73DC7D}"/>
                </a:ext>
              </a:extLst>
            </p:cNvPr>
            <p:cNvSpPr txBox="1"/>
            <p:nvPr/>
          </p:nvSpPr>
          <p:spPr>
            <a:xfrm>
              <a:off x="395690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5</a:t>
              </a:r>
              <a:r>
                <a:rPr lang="zh-CN" altLang="en-US" sz="1050" spc="100" dirty="0">
                  <a:solidFill>
                    <a:schemeClr val="accent1"/>
                  </a:solidFill>
                </a:rPr>
                <a:t>月</a:t>
              </a:r>
            </a:p>
          </p:txBody>
        </p:sp>
        <p:sp>
          <p:nvSpPr>
            <p:cNvPr id="77" name="文本框 76">
              <a:extLst>
                <a:ext uri="{FF2B5EF4-FFF2-40B4-BE49-F238E27FC236}">
                  <a16:creationId xmlns:a16="http://schemas.microsoft.com/office/drawing/2014/main" id="{964D8F46-1D2D-4F1D-9383-9FCF2FEA6D21}"/>
                </a:ext>
              </a:extLst>
            </p:cNvPr>
            <p:cNvSpPr txBox="1"/>
            <p:nvPr/>
          </p:nvSpPr>
          <p:spPr>
            <a:xfrm>
              <a:off x="483124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6</a:t>
              </a:r>
              <a:r>
                <a:rPr lang="zh-CN" altLang="en-US" sz="1050" spc="100" dirty="0">
                  <a:solidFill>
                    <a:schemeClr val="accent1"/>
                  </a:solidFill>
                </a:rPr>
                <a:t>月</a:t>
              </a:r>
            </a:p>
          </p:txBody>
        </p:sp>
        <p:sp>
          <p:nvSpPr>
            <p:cNvPr id="78" name="文本框 77">
              <a:extLst>
                <a:ext uri="{FF2B5EF4-FFF2-40B4-BE49-F238E27FC236}">
                  <a16:creationId xmlns:a16="http://schemas.microsoft.com/office/drawing/2014/main" id="{92710F2D-AA72-4A31-B755-85BFF8EFF772}"/>
                </a:ext>
              </a:extLst>
            </p:cNvPr>
            <p:cNvSpPr txBox="1"/>
            <p:nvPr/>
          </p:nvSpPr>
          <p:spPr>
            <a:xfrm>
              <a:off x="570559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7</a:t>
              </a:r>
              <a:r>
                <a:rPr lang="zh-CN" altLang="en-US" sz="1050" spc="100" dirty="0">
                  <a:solidFill>
                    <a:schemeClr val="accent1"/>
                  </a:solidFill>
                </a:rPr>
                <a:t>月</a:t>
              </a:r>
            </a:p>
          </p:txBody>
        </p:sp>
        <p:sp>
          <p:nvSpPr>
            <p:cNvPr id="79" name="文本框 78">
              <a:extLst>
                <a:ext uri="{FF2B5EF4-FFF2-40B4-BE49-F238E27FC236}">
                  <a16:creationId xmlns:a16="http://schemas.microsoft.com/office/drawing/2014/main" id="{B9630E37-BAC1-4E57-8AD1-264DE6EA9465}"/>
                </a:ext>
              </a:extLst>
            </p:cNvPr>
            <p:cNvSpPr txBox="1"/>
            <p:nvPr/>
          </p:nvSpPr>
          <p:spPr>
            <a:xfrm>
              <a:off x="657993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8</a:t>
              </a:r>
              <a:r>
                <a:rPr lang="zh-CN" altLang="en-US" sz="1050" spc="100" dirty="0">
                  <a:solidFill>
                    <a:schemeClr val="accent1"/>
                  </a:solidFill>
                </a:rPr>
                <a:t>月</a:t>
              </a:r>
            </a:p>
          </p:txBody>
        </p:sp>
        <p:sp>
          <p:nvSpPr>
            <p:cNvPr id="80" name="文本框 79">
              <a:extLst>
                <a:ext uri="{FF2B5EF4-FFF2-40B4-BE49-F238E27FC236}">
                  <a16:creationId xmlns:a16="http://schemas.microsoft.com/office/drawing/2014/main" id="{A917ABCC-0605-4EC1-8AE6-FF14C591610C}"/>
                </a:ext>
              </a:extLst>
            </p:cNvPr>
            <p:cNvSpPr txBox="1"/>
            <p:nvPr/>
          </p:nvSpPr>
          <p:spPr>
            <a:xfrm>
              <a:off x="745428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9</a:t>
              </a:r>
              <a:r>
                <a:rPr lang="zh-CN" altLang="en-US" sz="1050" spc="100" dirty="0">
                  <a:solidFill>
                    <a:schemeClr val="accent1"/>
                  </a:solidFill>
                </a:rPr>
                <a:t>月</a:t>
              </a:r>
            </a:p>
          </p:txBody>
        </p:sp>
        <p:sp>
          <p:nvSpPr>
            <p:cNvPr id="81" name="文本框 80">
              <a:extLst>
                <a:ext uri="{FF2B5EF4-FFF2-40B4-BE49-F238E27FC236}">
                  <a16:creationId xmlns:a16="http://schemas.microsoft.com/office/drawing/2014/main" id="{E48CBC1A-0B95-4D9B-B5A1-CBF6918ED5A7}"/>
                </a:ext>
              </a:extLst>
            </p:cNvPr>
            <p:cNvSpPr txBox="1"/>
            <p:nvPr/>
          </p:nvSpPr>
          <p:spPr>
            <a:xfrm>
              <a:off x="832862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10</a:t>
              </a:r>
              <a:r>
                <a:rPr lang="zh-CN" altLang="en-US" sz="1050" spc="100" dirty="0">
                  <a:solidFill>
                    <a:schemeClr val="accent1"/>
                  </a:solidFill>
                </a:rPr>
                <a:t>月</a:t>
              </a:r>
            </a:p>
          </p:txBody>
        </p:sp>
        <p:sp>
          <p:nvSpPr>
            <p:cNvPr id="82" name="文本框 81">
              <a:extLst>
                <a:ext uri="{FF2B5EF4-FFF2-40B4-BE49-F238E27FC236}">
                  <a16:creationId xmlns:a16="http://schemas.microsoft.com/office/drawing/2014/main" id="{019964BB-E448-4261-93D1-B152FBDE8D7B}"/>
                </a:ext>
              </a:extLst>
            </p:cNvPr>
            <p:cNvSpPr txBox="1"/>
            <p:nvPr/>
          </p:nvSpPr>
          <p:spPr>
            <a:xfrm>
              <a:off x="920297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11</a:t>
              </a:r>
              <a:r>
                <a:rPr lang="zh-CN" altLang="en-US" sz="1050" spc="100" dirty="0">
                  <a:solidFill>
                    <a:schemeClr val="accent1"/>
                  </a:solidFill>
                </a:rPr>
                <a:t>月</a:t>
              </a:r>
            </a:p>
          </p:txBody>
        </p:sp>
        <p:sp>
          <p:nvSpPr>
            <p:cNvPr id="83" name="文本框 82">
              <a:extLst>
                <a:ext uri="{FF2B5EF4-FFF2-40B4-BE49-F238E27FC236}">
                  <a16:creationId xmlns:a16="http://schemas.microsoft.com/office/drawing/2014/main" id="{D7929758-659A-45CC-AC29-8CD5F3895987}"/>
                </a:ext>
              </a:extLst>
            </p:cNvPr>
            <p:cNvSpPr txBox="1"/>
            <p:nvPr/>
          </p:nvSpPr>
          <p:spPr>
            <a:xfrm>
              <a:off x="1007731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12</a:t>
              </a:r>
              <a:r>
                <a:rPr lang="zh-CN" altLang="en-US" sz="1050" spc="100" dirty="0">
                  <a:solidFill>
                    <a:schemeClr val="accent1"/>
                  </a:solidFill>
                </a:rPr>
                <a:t>月</a:t>
              </a:r>
            </a:p>
          </p:txBody>
        </p:sp>
        <p:sp>
          <p:nvSpPr>
            <p:cNvPr id="84" name="文本框 83">
              <a:extLst>
                <a:ext uri="{FF2B5EF4-FFF2-40B4-BE49-F238E27FC236}">
                  <a16:creationId xmlns:a16="http://schemas.microsoft.com/office/drawing/2014/main" id="{9998A171-B2A3-41F8-9032-13690C53515B}"/>
                </a:ext>
              </a:extLst>
            </p:cNvPr>
            <p:cNvSpPr txBox="1"/>
            <p:nvPr/>
          </p:nvSpPr>
          <p:spPr>
            <a:xfrm>
              <a:off x="109516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p>
          </p:txBody>
        </p:sp>
      </p:grpSp>
      <p:sp>
        <p:nvSpPr>
          <p:cNvPr id="86" name="文本占位符 87">
            <a:extLst>
              <a:ext uri="{FF2B5EF4-FFF2-40B4-BE49-F238E27FC236}">
                <a16:creationId xmlns:a16="http://schemas.microsoft.com/office/drawing/2014/main" id="{9543E508-720E-4D03-991F-5783CED0C8AA}"/>
              </a:ext>
            </a:extLst>
          </p:cNvPr>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87" name="文本占位符 87">
            <a:extLst>
              <a:ext uri="{FF2B5EF4-FFF2-40B4-BE49-F238E27FC236}">
                <a16:creationId xmlns:a16="http://schemas.microsoft.com/office/drawing/2014/main" id="{9A103DAC-FCCF-4F2A-8383-F670D3E88BB6}"/>
              </a:ext>
            </a:extLst>
          </p:cNvPr>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88" name="文本占位符 87">
            <a:extLst>
              <a:ext uri="{FF2B5EF4-FFF2-40B4-BE49-F238E27FC236}">
                <a16:creationId xmlns:a16="http://schemas.microsoft.com/office/drawing/2014/main" id="{A3F7B876-08D6-4F40-8E09-4A649ADF04D0}"/>
              </a:ext>
            </a:extLst>
          </p:cNvPr>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spTree>
    <p:extLst>
      <p:ext uri="{BB962C8B-B14F-4D97-AF65-F5344CB8AC3E}">
        <p14:creationId xmlns:p14="http://schemas.microsoft.com/office/powerpoint/2010/main" val="41024610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5" name="图片 4" descr="图片包含 天空, 水, 自然, 户外&#10;&#10;描述已自动生成">
            <a:extLst>
              <a:ext uri="{FF2B5EF4-FFF2-40B4-BE49-F238E27FC236}">
                <a16:creationId xmlns:a16="http://schemas.microsoft.com/office/drawing/2014/main" id="{353184EF-F536-479B-97CF-FA8992E5C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62484A19-FCBB-4C89-97C8-55D1D22A9A62}"/>
              </a:ext>
            </a:extLst>
          </p:cNvPr>
          <p:cNvPicPr>
            <a:picLocks noChangeAspect="1"/>
          </p:cNvPicPr>
          <p:nvPr userDrawn="1"/>
        </p:nvPicPr>
        <p:blipFill>
          <a:blip r:embed="rId3">
            <a:alphaModFix amt="2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088" y="1"/>
            <a:ext cx="12222176" cy="6857999"/>
          </a:xfrm>
          <a:prstGeom prst="rect">
            <a:avLst/>
          </a:prstGeom>
        </p:spPr>
      </p:pic>
      <p:sp>
        <p:nvSpPr>
          <p:cNvPr id="8" name="矩形 7">
            <a:extLst>
              <a:ext uri="{FF2B5EF4-FFF2-40B4-BE49-F238E27FC236}">
                <a16:creationId xmlns:a16="http://schemas.microsoft.com/office/drawing/2014/main" id="{C22A41BA-3436-48BE-ADE1-6576E10D7B73}"/>
              </a:ext>
            </a:extLst>
          </p:cNvPr>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9" name="矩形 8">
            <a:extLst>
              <a:ext uri="{FF2B5EF4-FFF2-40B4-BE49-F238E27FC236}">
                <a16:creationId xmlns:a16="http://schemas.microsoft.com/office/drawing/2014/main" id="{A27DF21B-4A82-4292-BE72-E1392B10667C}"/>
              </a:ext>
            </a:extLst>
          </p:cNvPr>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6B34DEC0-CEBB-4DFD-966B-A78FFEE5D5DA}"/>
              </a:ext>
            </a:extLst>
          </p:cNvPr>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Tree>
    <p:extLst>
      <p:ext uri="{BB962C8B-B14F-4D97-AF65-F5344CB8AC3E}">
        <p14:creationId xmlns:p14="http://schemas.microsoft.com/office/powerpoint/2010/main" val="36846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t>‹#›</a:t>
            </a:fld>
            <a:endParaRPr lang="zh-CN" altLang="en-US" sz="1150" spc="90" dirty="0"/>
          </a:p>
        </p:txBody>
      </p:sp>
      <p:sp>
        <p:nvSpPr>
          <p:cNvPr id="6" name="内容占位符 5"/>
          <p:cNvSpPr>
            <a:spLocks noGrp="1"/>
          </p:cNvSpPr>
          <p:nvPr>
            <p:ph sz="quarter" idx="13"/>
          </p:nvPr>
        </p:nvSpPr>
        <p:spPr>
          <a:xfrm>
            <a:off x="442913" y="873125"/>
            <a:ext cx="11325223" cy="5543550"/>
          </a:xfrm>
          <a:prstGeom prst="rect">
            <a:avLst/>
          </a:prstGeo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13" name="文本占位符 87"/>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15" name="文本占位符 87"/>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6" name="文本占位符 87"/>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sp>
        <p:nvSpPr>
          <p:cNvPr id="5" name="文本占位符 87"/>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6" name="文本占位符 87"/>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7" name="文本占位符 87"/>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个人介绍">
    <p:spTree>
      <p:nvGrpSpPr>
        <p:cNvPr id="1" name=""/>
        <p:cNvGrpSpPr/>
        <p:nvPr/>
      </p:nvGrpSpPr>
      <p:grpSpPr>
        <a:xfrm>
          <a:off x="0" y="0"/>
          <a:ext cx="0" cy="0"/>
          <a:chOff x="0" y="0"/>
          <a:chExt cx="0" cy="0"/>
        </a:xfrm>
      </p:grpSpPr>
      <p:sp>
        <p:nvSpPr>
          <p:cNvPr id="2"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sp>
        <p:nvSpPr>
          <p:cNvPr id="4" name="图片占位符 64"/>
          <p:cNvSpPr>
            <a:spLocks noGrp="1"/>
          </p:cNvSpPr>
          <p:nvPr>
            <p:ph type="pic" sz="quarter" idx="13"/>
          </p:nvPr>
        </p:nvSpPr>
        <p:spPr>
          <a:xfrm>
            <a:off x="1316579" y="2085390"/>
            <a:ext cx="1792708" cy="1792708"/>
          </a:xfrm>
          <a:custGeom>
            <a:avLst/>
            <a:gdLst>
              <a:gd name="connsiteX0" fmla="*/ 1023845 w 2047690"/>
              <a:gd name="connsiteY0" fmla="*/ 0 h 2047690"/>
              <a:gd name="connsiteX1" fmla="*/ 2047690 w 2047690"/>
              <a:gd name="connsiteY1" fmla="*/ 1023845 h 2047690"/>
              <a:gd name="connsiteX2" fmla="*/ 1023845 w 2047690"/>
              <a:gd name="connsiteY2" fmla="*/ 2047690 h 2047690"/>
              <a:gd name="connsiteX3" fmla="*/ 0 w 2047690"/>
              <a:gd name="connsiteY3" fmla="*/ 1023845 h 2047690"/>
              <a:gd name="connsiteX4" fmla="*/ 1023845 w 2047690"/>
              <a:gd name="connsiteY4" fmla="*/ 0 h 204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90" h="2047690">
                <a:moveTo>
                  <a:pt x="1023845" y="0"/>
                </a:moveTo>
                <a:cubicBezTo>
                  <a:pt x="1589299" y="0"/>
                  <a:pt x="2047690" y="458391"/>
                  <a:pt x="2047690" y="1023845"/>
                </a:cubicBezTo>
                <a:cubicBezTo>
                  <a:pt x="2047690" y="1589299"/>
                  <a:pt x="1589299" y="2047690"/>
                  <a:pt x="1023845" y="2047690"/>
                </a:cubicBezTo>
                <a:cubicBezTo>
                  <a:pt x="458391" y="2047690"/>
                  <a:pt x="0" y="1589299"/>
                  <a:pt x="0" y="1023845"/>
                </a:cubicBezTo>
                <a:cubicBezTo>
                  <a:pt x="0" y="458391"/>
                  <a:pt x="458391" y="0"/>
                  <a:pt x="1023845" y="0"/>
                </a:cubicBezTo>
                <a:close/>
              </a:path>
            </a:pathLst>
          </a:custGeom>
          <a:solidFill>
            <a:schemeClr val="accent2">
              <a:lumMod val="40000"/>
              <a:lumOff val="60000"/>
            </a:schemeClr>
          </a:solidFill>
          <a:ln w="98425">
            <a:solidFill>
              <a:schemeClr val="bg1"/>
            </a:solidFill>
            <a:miter lim="800000"/>
          </a:ln>
          <a:effectLst>
            <a:outerShdw blurRad="698500" dist="406400" dir="5400000" sx="97000" sy="97000" algn="t" rotWithShape="0">
              <a:prstClr val="black">
                <a:alpha val="26000"/>
              </a:prstClr>
            </a:outerShdw>
          </a:effectLst>
        </p:spPr>
        <p:txBody>
          <a:bodyPr wrap="square">
            <a:noAutofit/>
          </a:bodyPr>
          <a:lstStyle>
            <a:lvl1pPr>
              <a:defRPr lang="zh-CN" altLang="en-US"/>
            </a:lvl1pPr>
          </a:lstStyle>
          <a:p>
            <a:pPr lvl="0"/>
            <a:endParaRPr lang="zh-CN" altLang="en-US"/>
          </a:p>
        </p:txBody>
      </p:sp>
      <p:sp>
        <p:nvSpPr>
          <p:cNvPr id="6" name="文本占位符 87"/>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7" name="文本占位符 87"/>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8" name="文本占位符 87"/>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3">
    <p:spTree>
      <p:nvGrpSpPr>
        <p:cNvPr id="1" name=""/>
        <p:cNvGrpSpPr/>
        <p:nvPr/>
      </p:nvGrpSpPr>
      <p:grpSpPr>
        <a:xfrm>
          <a:off x="0" y="0"/>
          <a:ext cx="0" cy="0"/>
          <a:chOff x="0" y="0"/>
          <a:chExt cx="0" cy="0"/>
        </a:xfrm>
      </p:grpSpPr>
      <p:sp>
        <p:nvSpPr>
          <p:cNvPr id="2"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sp>
        <p:nvSpPr>
          <p:cNvPr id="4" name="图片占位符 68"/>
          <p:cNvSpPr>
            <a:spLocks noGrp="1"/>
          </p:cNvSpPr>
          <p:nvPr>
            <p:ph type="pic" sz="quarter" idx="11"/>
          </p:nvPr>
        </p:nvSpPr>
        <p:spPr>
          <a:xfrm>
            <a:off x="1562470"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5" name="图片占位符 70"/>
          <p:cNvSpPr>
            <a:spLocks noGrp="1"/>
          </p:cNvSpPr>
          <p:nvPr>
            <p:ph type="pic" sz="quarter" idx="12"/>
          </p:nvPr>
        </p:nvSpPr>
        <p:spPr>
          <a:xfrm>
            <a:off x="521215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09"/>
                  <a:pt x="1767682" y="883841"/>
                </a:cubicBezTo>
                <a:cubicBezTo>
                  <a:pt x="1767682" y="1371973"/>
                  <a:pt x="1371973" y="1767682"/>
                  <a:pt x="883841" y="1767682"/>
                </a:cubicBezTo>
                <a:cubicBezTo>
                  <a:pt x="395710" y="1767682"/>
                  <a:pt x="0" y="1371973"/>
                  <a:pt x="0" y="883841"/>
                </a:cubicBezTo>
                <a:cubicBezTo>
                  <a:pt x="0" y="395709"/>
                  <a:pt x="395710"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 name="图片占位符 74"/>
          <p:cNvSpPr>
            <a:spLocks noGrp="1"/>
          </p:cNvSpPr>
          <p:nvPr>
            <p:ph type="pic" sz="quarter" idx="13"/>
          </p:nvPr>
        </p:nvSpPr>
        <p:spPr>
          <a:xfrm>
            <a:off x="8861848"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8" name="文本占位符 87"/>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9" name="文本占位符 87"/>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0" name="文本占位符 87"/>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4">
    <p:spTree>
      <p:nvGrpSpPr>
        <p:cNvPr id="1" name=""/>
        <p:cNvGrpSpPr/>
        <p:nvPr/>
      </p:nvGrpSpPr>
      <p:grpSpPr>
        <a:xfrm>
          <a:off x="0" y="0"/>
          <a:ext cx="0" cy="0"/>
          <a:chOff x="0" y="0"/>
          <a:chExt cx="0" cy="0"/>
        </a:xfrm>
      </p:grpSpPr>
      <p:sp>
        <p:nvSpPr>
          <p:cNvPr id="2"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cxnSp>
        <p:nvCxnSpPr>
          <p:cNvPr id="4" name="直接连接符 3"/>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图片占位符 64"/>
          <p:cNvSpPr>
            <a:spLocks noGrp="1"/>
          </p:cNvSpPr>
          <p:nvPr>
            <p:ph type="pic" sz="quarter" idx="11"/>
          </p:nvPr>
        </p:nvSpPr>
        <p:spPr>
          <a:xfrm>
            <a:off x="1100685"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 name="图片占位符 67"/>
          <p:cNvSpPr>
            <a:spLocks noGrp="1"/>
          </p:cNvSpPr>
          <p:nvPr>
            <p:ph type="pic" sz="quarter" idx="12"/>
          </p:nvPr>
        </p:nvSpPr>
        <p:spPr>
          <a:xfrm>
            <a:off x="3839227"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 name="图片占位符 69"/>
          <p:cNvSpPr>
            <a:spLocks noGrp="1"/>
          </p:cNvSpPr>
          <p:nvPr>
            <p:ph type="pic" sz="quarter" idx="13"/>
          </p:nvPr>
        </p:nvSpPr>
        <p:spPr>
          <a:xfrm>
            <a:off x="657776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8" name="图片占位符 71"/>
          <p:cNvSpPr>
            <a:spLocks noGrp="1"/>
          </p:cNvSpPr>
          <p:nvPr>
            <p:ph type="pic" sz="quarter" idx="14"/>
          </p:nvPr>
        </p:nvSpPr>
        <p:spPr>
          <a:xfrm>
            <a:off x="9316312"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9" name="文本占位符 87"/>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10" name="文本占位符 87"/>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11" name="文本占位符 87"/>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1">
    <p:spTree>
      <p:nvGrpSpPr>
        <p:cNvPr id="1" name=""/>
        <p:cNvGrpSpPr/>
        <p:nvPr/>
      </p:nvGrpSpPr>
      <p:grpSpPr>
        <a:xfrm>
          <a:off x="0" y="0"/>
          <a:ext cx="0" cy="0"/>
          <a:chOff x="0" y="0"/>
          <a:chExt cx="0" cy="0"/>
        </a:xfrm>
      </p:grpSpPr>
      <p:sp>
        <p:nvSpPr>
          <p:cNvPr id="2" name="标题 1"/>
          <p:cNvSpPr>
            <a:spLocks noGrp="1"/>
          </p:cNvSpPr>
          <p:nvPr>
            <p:ph type="title"/>
          </p:nvPr>
        </p:nvSpPr>
        <p:spPr>
          <a:xfrm>
            <a:off x="338443" y="233236"/>
            <a:ext cx="9892573" cy="504119"/>
          </a:xfrm>
          <a:prstGeom prst="rect">
            <a:avLst/>
          </a:prstGeom>
        </p:spPr>
        <p:txBody>
          <a:bodyPr/>
          <a:lstStyle>
            <a:lvl1pPr>
              <a:lnSpc>
                <a:spcPct val="100000"/>
              </a:lnSpc>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sp>
        <p:nvSpPr>
          <p:cNvPr id="4" name="图片占位符 74"/>
          <p:cNvSpPr>
            <a:spLocks noGrp="1"/>
          </p:cNvSpPr>
          <p:nvPr>
            <p:ph type="pic" sz="quarter" idx="11" hasCustomPrompt="1"/>
          </p:nvPr>
        </p:nvSpPr>
        <p:spPr>
          <a:xfrm>
            <a:off x="621060" y="2026957"/>
            <a:ext cx="5388854" cy="3579165"/>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6" name="文本占位符 87"/>
          <p:cNvSpPr>
            <a:spLocks noGrp="1"/>
          </p:cNvSpPr>
          <p:nvPr>
            <p:ph type="body" sz="quarter" idx="17" hasCustomPrompt="1"/>
          </p:nvPr>
        </p:nvSpPr>
        <p:spPr>
          <a:xfrm>
            <a:off x="442913" y="6516079"/>
            <a:ext cx="2014538"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50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SLOGAN HERE</a:t>
            </a:r>
          </a:p>
        </p:txBody>
      </p:sp>
      <p:sp>
        <p:nvSpPr>
          <p:cNvPr id="7" name="文本占位符 87"/>
          <p:cNvSpPr>
            <a:spLocks noGrp="1"/>
          </p:cNvSpPr>
          <p:nvPr>
            <p:ph type="body" sz="quarter" idx="18" hasCustomPrompt="1"/>
          </p:nvPr>
        </p:nvSpPr>
        <p:spPr>
          <a:xfrm>
            <a:off x="10231016" y="488482"/>
            <a:ext cx="1537120" cy="244682"/>
          </a:xfrm>
          <a:prstGeom prst="rect">
            <a:avLst/>
          </a:prstGeom>
          <a:noFill/>
        </p:spPr>
        <p:txBody>
          <a:bodyPr wrap="square" lIns="0" tIns="45720" rIns="0" bIns="45720" rtlCol="0">
            <a:spAutoFit/>
          </a:bodyPr>
          <a:lstStyle>
            <a:lvl1pPr marL="0" indent="0" algn="dist">
              <a:buNone/>
              <a:defRPr lang="zh-CN" altLang="en-US" sz="1100" spc="100" dirty="0">
                <a:solidFill>
                  <a:schemeClr val="bg1">
                    <a:lumMod val="65000"/>
                  </a:schemeClr>
                </a:solidFill>
                <a:latin typeface="+mn-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ADD YOUR LOGO</a:t>
            </a:r>
          </a:p>
        </p:txBody>
      </p:sp>
      <p:sp>
        <p:nvSpPr>
          <p:cNvPr id="8" name="文本占位符 87"/>
          <p:cNvSpPr>
            <a:spLocks noGrp="1"/>
          </p:cNvSpPr>
          <p:nvPr>
            <p:ph type="body" sz="quarter" idx="19" hasCustomPrompt="1"/>
          </p:nvPr>
        </p:nvSpPr>
        <p:spPr>
          <a:xfrm>
            <a:off x="10231016" y="280971"/>
            <a:ext cx="1537120" cy="313932"/>
          </a:xfrm>
          <a:prstGeom prst="rect">
            <a:avLst/>
          </a:prstGeom>
          <a:noFill/>
        </p:spPr>
        <p:txBody>
          <a:bodyPr wrap="square" lIns="0" tIns="45720" rIns="0" bIns="45720" rtlCol="0">
            <a:spAutoFit/>
          </a:bodyPr>
          <a:lstStyle>
            <a:lvl1pPr marL="0" indent="0" algn="dist">
              <a:buNone/>
              <a:defRPr lang="zh-CN" altLang="en-US" sz="1600" spc="100" dirty="0">
                <a:solidFill>
                  <a:schemeClr val="accent1"/>
                </a:solidFill>
                <a:latin typeface="+mj-lt"/>
                <a:ea typeface="微软雅黑 Light" panose="020B0502040204020203" pitchFamily="34" charset="-122"/>
                <a:cs typeface="+mn-ea"/>
                <a:sym typeface="Wingdings 3" panose="05040102010807070707" pitchFamily="18" charset="2"/>
              </a:defRPr>
            </a:lvl1pPr>
          </a:lstStyle>
          <a:p>
            <a:pPr marL="228600" lvl="0" indent="-228600"/>
            <a:r>
              <a:rPr lang="en-US" altLang="zh-CN" dirty="0"/>
              <a:t>YOUR LOGO</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860" y="0"/>
            <a:ext cx="1106170" cy="122745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3.xml"/><Relationship Id="rId3" Type="http://schemas.openxmlformats.org/officeDocument/2006/relationships/slideLayout" Target="../slideLayouts/slideLayout21.xml"/><Relationship Id="rId21" Type="http://schemas.openxmlformats.org/officeDocument/2006/relationships/image" Target="../media/image3.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19"/>
          <a:stretch>
            <a:fillRect/>
          </a:stretch>
        </p:blipFill>
        <p:spPr>
          <a:xfrm>
            <a:off x="0" y="1"/>
            <a:ext cx="12192000" cy="6857999"/>
          </a:xfrm>
          <a:prstGeom prst="rect">
            <a:avLst/>
          </a:prstGeom>
        </p:spPr>
      </p:pic>
      <p:sp>
        <p:nvSpPr>
          <p:cNvPr id="34" name="矩形 33"/>
          <p:cNvSpPr/>
          <p:nvPr userDrawn="1"/>
        </p:nvSpPr>
        <p:spPr>
          <a:xfrm>
            <a:off x="0" y="1"/>
            <a:ext cx="12192000" cy="6857999"/>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0"/>
          <a:stretch>
            <a:fillRect/>
          </a:stretch>
        </p:blipFill>
        <p:spPr>
          <a:xfrm>
            <a:off x="0" y="8551"/>
            <a:ext cx="12192000" cy="6840898"/>
          </a:xfrm>
          <a:prstGeom prst="rect">
            <a:avLst/>
          </a:prstGeom>
        </p:spPr>
      </p:pic>
      <p:cxnSp>
        <p:nvCxnSpPr>
          <p:cNvPr id="25" name="直接连接符 24"/>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灯片编号占位符 5"/>
          <p:cNvSpPr>
            <a:spLocks noGrp="1"/>
          </p:cNvSpPr>
          <p:nvPr>
            <p:ph type="sldNum" sz="quarter" idx="4"/>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t>‹#›</a:t>
            </a:fld>
            <a:endParaRPr lang="zh-CN" altLang="en-US" sz="1150" spc="90" dirty="0"/>
          </a:p>
        </p:txBody>
      </p:sp>
      <p:pic>
        <p:nvPicPr>
          <p:cNvPr id="31" name="图片 3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204279"/>
            <a:ext cx="300673" cy="617452"/>
          </a:xfrm>
          <a:prstGeom prst="rect">
            <a:avLst/>
          </a:prstGeom>
        </p:spPr>
      </p:pic>
      <p:sp>
        <p:nvSpPr>
          <p:cNvPr id="40" name="标题占位符 39"/>
          <p:cNvSpPr>
            <a:spLocks noGrp="1"/>
          </p:cNvSpPr>
          <p:nvPr>
            <p:ph type="title"/>
          </p:nvPr>
        </p:nvSpPr>
        <p:spPr>
          <a:xfrm>
            <a:off x="338443" y="233236"/>
            <a:ext cx="9892573" cy="504119"/>
          </a:xfrm>
          <a:prstGeom prst="rect">
            <a:avLst/>
          </a:prstGeom>
        </p:spPr>
        <p:txBody>
          <a:bodyPr/>
          <a:lstStyle/>
          <a:p>
            <a:pPr marL="0" lvl="0">
              <a:lnSpc>
                <a:spcPct val="100000"/>
              </a:lnSpc>
            </a:pPr>
            <a:r>
              <a:rPr lang="zh-CN" altLang="en-US" dirty="0"/>
              <a:t>单击此处编辑母版标题样式</a:t>
            </a:r>
          </a:p>
        </p:txBody>
      </p:sp>
      <p:sp>
        <p:nvSpPr>
          <p:cNvPr id="41" name="文本占位符 40"/>
          <p:cNvSpPr>
            <a:spLocks noGrp="1"/>
          </p:cNvSpPr>
          <p:nvPr>
            <p:ph type="body" idx="1"/>
          </p:nvPr>
        </p:nvSpPr>
        <p:spPr>
          <a:xfrm>
            <a:off x="433200" y="876693"/>
            <a:ext cx="11325600" cy="55440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8" name="日期占位符 3"/>
          <p:cNvSpPr>
            <a:spLocks noGrp="1"/>
          </p:cNvSpPr>
          <p:nvPr>
            <p:ph type="dt" sz="half" idx="2"/>
          </p:nvPr>
        </p:nvSpPr>
        <p:spPr>
          <a:xfrm>
            <a:off x="442913" y="6456400"/>
            <a:ext cx="1761744" cy="365125"/>
          </a:xfrm>
          <a:prstGeom prst="rect">
            <a:avLst/>
          </a:prstGeom>
        </p:spPr>
        <p:txBody>
          <a:bodyPr vert="horz" lIns="0" tIns="0" rIns="0" bIns="0" rtlCol="0" anchor="ctr"/>
          <a:lstStyle>
            <a:lvl1pPr algn="dist">
              <a:defRPr sz="1100" spc="0">
                <a:solidFill>
                  <a:schemeClr val="bg1">
                    <a:lumMod val="50000"/>
                  </a:schemeClr>
                </a:solidFill>
              </a:defRPr>
            </a:lvl1pPr>
          </a:lstStyle>
          <a:p>
            <a:fld id="{7B6F72C9-2B5E-4B19-9618-641DD5383917}" type="datetime1">
              <a:rPr lang="zh-CN" altLang="en-US" smtClean="0"/>
              <a:t>2021/06/14</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lang="zh-CN" altLang="en-US" sz="2800" b="1" kern="1200" spc="100" baseline="0" dirty="0" smtClean="0">
          <a:solidFill>
            <a:schemeClr val="tx1">
              <a:lumMod val="75000"/>
              <a:lumOff val="25000"/>
            </a:schemeClr>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58D5B8-F6E2-4BDA-AE0A-83B50EE0A593}"/>
              </a:ext>
            </a:extLst>
          </p:cNvPr>
          <p:cNvPicPr>
            <a:picLocks noChangeAspect="1"/>
          </p:cNvPicPr>
          <p:nvPr userDrawn="1"/>
        </p:nvPicPr>
        <p:blipFill>
          <a:blip r:embed="rId19"/>
          <a:stretch>
            <a:fillRect/>
          </a:stretch>
        </p:blipFill>
        <p:spPr>
          <a:xfrm>
            <a:off x="0" y="1"/>
            <a:ext cx="12192000" cy="6857999"/>
          </a:xfrm>
          <a:prstGeom prst="rect">
            <a:avLst/>
          </a:prstGeom>
        </p:spPr>
      </p:pic>
      <p:sp>
        <p:nvSpPr>
          <p:cNvPr id="34" name="矩形 33">
            <a:extLst>
              <a:ext uri="{FF2B5EF4-FFF2-40B4-BE49-F238E27FC236}">
                <a16:creationId xmlns:a16="http://schemas.microsoft.com/office/drawing/2014/main" id="{DA7E3BC1-E71E-4E15-B3F9-4C62319F0476}"/>
              </a:ext>
            </a:extLst>
          </p:cNvPr>
          <p:cNvSpPr/>
          <p:nvPr userDrawn="1"/>
        </p:nvSpPr>
        <p:spPr>
          <a:xfrm>
            <a:off x="0" y="1"/>
            <a:ext cx="12192000" cy="6857999"/>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C0EC80C-1137-459A-BF27-46E593770019}"/>
              </a:ext>
            </a:extLst>
          </p:cNvPr>
          <p:cNvPicPr>
            <a:picLocks noChangeAspect="1"/>
          </p:cNvPicPr>
          <p:nvPr userDrawn="1"/>
        </p:nvPicPr>
        <p:blipFill>
          <a:blip r:embed="rId20"/>
          <a:stretch>
            <a:fillRect/>
          </a:stretch>
        </p:blipFill>
        <p:spPr>
          <a:xfrm>
            <a:off x="0" y="8551"/>
            <a:ext cx="12192000" cy="6840898"/>
          </a:xfrm>
          <a:prstGeom prst="rect">
            <a:avLst/>
          </a:prstGeom>
        </p:spPr>
      </p:pic>
      <p:cxnSp>
        <p:nvCxnSpPr>
          <p:cNvPr id="25" name="直接连接符 24">
            <a:extLst>
              <a:ext uri="{FF2B5EF4-FFF2-40B4-BE49-F238E27FC236}">
                <a16:creationId xmlns:a16="http://schemas.microsoft.com/office/drawing/2014/main" id="{D5B7BE18-C787-4AA5-96BB-83B7D0374100}"/>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04119300-8DE0-4D20-98D1-FA116B734209}"/>
              </a:ext>
            </a:extLst>
          </p:cNvPr>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39D9E521-AFD5-49F1-A679-E1C5F636F165}"/>
              </a:ext>
            </a:extLst>
          </p:cNvPr>
          <p:cNvCxnSpPr>
            <a:cxnSpLocks/>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灯片编号占位符 5">
            <a:extLst>
              <a:ext uri="{FF2B5EF4-FFF2-40B4-BE49-F238E27FC236}">
                <a16:creationId xmlns:a16="http://schemas.microsoft.com/office/drawing/2014/main" id="{F0EC2BEE-9664-49EA-90C8-5CE999F9271C}"/>
              </a:ext>
            </a:extLst>
          </p:cNvPr>
          <p:cNvSpPr>
            <a:spLocks noGrp="1"/>
          </p:cNvSpPr>
          <p:nvPr>
            <p:ph type="sldNum" sz="quarter" idx="4"/>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pic>
        <p:nvPicPr>
          <p:cNvPr id="31" name="图片 30">
            <a:extLst>
              <a:ext uri="{FF2B5EF4-FFF2-40B4-BE49-F238E27FC236}">
                <a16:creationId xmlns:a16="http://schemas.microsoft.com/office/drawing/2014/main" id="{15D73568-FC8C-4512-808A-26A5656139E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204279"/>
            <a:ext cx="300673" cy="617452"/>
          </a:xfrm>
          <a:prstGeom prst="rect">
            <a:avLst/>
          </a:prstGeom>
        </p:spPr>
      </p:pic>
      <p:sp>
        <p:nvSpPr>
          <p:cNvPr id="40" name="标题占位符 39">
            <a:extLst>
              <a:ext uri="{FF2B5EF4-FFF2-40B4-BE49-F238E27FC236}">
                <a16:creationId xmlns:a16="http://schemas.microsoft.com/office/drawing/2014/main" id="{3C89EF6A-CCF7-45F3-8356-4303E6194F67}"/>
              </a:ext>
            </a:extLst>
          </p:cNvPr>
          <p:cNvSpPr>
            <a:spLocks noGrp="1"/>
          </p:cNvSpPr>
          <p:nvPr>
            <p:ph type="title"/>
          </p:nvPr>
        </p:nvSpPr>
        <p:spPr>
          <a:xfrm>
            <a:off x="338443" y="233236"/>
            <a:ext cx="9892573" cy="504119"/>
          </a:xfrm>
          <a:prstGeom prst="rect">
            <a:avLst/>
          </a:prstGeom>
        </p:spPr>
        <p:txBody>
          <a:bodyPr/>
          <a:lstStyle/>
          <a:p>
            <a:pPr marL="0" lvl="0">
              <a:lnSpc>
                <a:spcPct val="100000"/>
              </a:lnSpc>
            </a:pPr>
            <a:r>
              <a:rPr lang="zh-CN" altLang="en-US" dirty="0"/>
              <a:t>单击此处编辑母版标题样式</a:t>
            </a:r>
          </a:p>
        </p:txBody>
      </p:sp>
      <p:sp>
        <p:nvSpPr>
          <p:cNvPr id="41" name="文本占位符 40">
            <a:extLst>
              <a:ext uri="{FF2B5EF4-FFF2-40B4-BE49-F238E27FC236}">
                <a16:creationId xmlns:a16="http://schemas.microsoft.com/office/drawing/2014/main" id="{34A4A050-1A80-4EFF-B36D-B1D8033DC4C2}"/>
              </a:ext>
            </a:extLst>
          </p:cNvPr>
          <p:cNvSpPr>
            <a:spLocks noGrp="1"/>
          </p:cNvSpPr>
          <p:nvPr>
            <p:ph type="body" idx="1"/>
          </p:nvPr>
        </p:nvSpPr>
        <p:spPr>
          <a:xfrm>
            <a:off x="433200" y="876693"/>
            <a:ext cx="11325600" cy="55440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8" name="日期占位符 3">
            <a:extLst>
              <a:ext uri="{FF2B5EF4-FFF2-40B4-BE49-F238E27FC236}">
                <a16:creationId xmlns:a16="http://schemas.microsoft.com/office/drawing/2014/main" id="{5F8D9387-B21C-4DB0-92E4-BC709693DA67}"/>
              </a:ext>
            </a:extLst>
          </p:cNvPr>
          <p:cNvSpPr>
            <a:spLocks noGrp="1"/>
          </p:cNvSpPr>
          <p:nvPr>
            <p:ph type="dt" sz="half" idx="2"/>
          </p:nvPr>
        </p:nvSpPr>
        <p:spPr>
          <a:xfrm>
            <a:off x="442913" y="6456400"/>
            <a:ext cx="1761744" cy="365125"/>
          </a:xfrm>
          <a:prstGeom prst="rect">
            <a:avLst/>
          </a:prstGeom>
        </p:spPr>
        <p:txBody>
          <a:bodyPr vert="horz" lIns="0" tIns="0" rIns="0" bIns="0" rtlCol="0" anchor="ctr"/>
          <a:lstStyle>
            <a:lvl1pPr algn="dist">
              <a:defRPr sz="1100" spc="0">
                <a:solidFill>
                  <a:schemeClr val="bg1">
                    <a:lumMod val="50000"/>
                  </a:schemeClr>
                </a:solidFill>
              </a:defRPr>
            </a:lvl1pPr>
          </a:lstStyle>
          <a:p>
            <a:fld id="{7B6F72C9-2B5E-4B19-9618-641DD5383917}" type="datetime1">
              <a:rPr lang="zh-CN" altLang="en-US" smtClean="0"/>
              <a:t>2021/06/14</a:t>
            </a:fld>
            <a:endParaRPr lang="zh-CN" altLang="en-US" dirty="0"/>
          </a:p>
        </p:txBody>
      </p:sp>
    </p:spTree>
    <p:extLst>
      <p:ext uri="{BB962C8B-B14F-4D97-AF65-F5344CB8AC3E}">
        <p14:creationId xmlns:p14="http://schemas.microsoft.com/office/powerpoint/2010/main" val="312464219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hdr="0" ftr="0" dt="0"/>
  <p:txStyles>
    <p:titleStyle>
      <a:lvl1pPr algn="l" defTabSz="914400" rtl="0" eaLnBrk="1" latinLnBrk="0" hangingPunct="1">
        <a:lnSpc>
          <a:spcPct val="90000"/>
        </a:lnSpc>
        <a:spcBef>
          <a:spcPct val="0"/>
        </a:spcBef>
        <a:buNone/>
        <a:defRPr lang="zh-CN" altLang="en-US" sz="2800" b="1" kern="1200" spc="100" baseline="0" dirty="0" smtClean="0">
          <a:solidFill>
            <a:schemeClr val="tx1">
              <a:lumMod val="75000"/>
              <a:lumOff val="25000"/>
            </a:schemeClr>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slideLayout" Target="../slideLayouts/slideLayout10.xml"/><Relationship Id="rId7" Type="http://schemas.openxmlformats.org/officeDocument/2006/relationships/image" Target="../media/image41.png"/><Relationship Id="rId2" Type="http://schemas.microsoft.com/office/2007/relationships/media" Target="../media/media1.wmv"/><Relationship Id="rId1" Type="http://schemas.openxmlformats.org/officeDocument/2006/relationships/video" Target="NULL" TargetMode="External"/><Relationship Id="rId6" Type="http://schemas.openxmlformats.org/officeDocument/2006/relationships/image" Target="../media/image44.png"/><Relationship Id="rId5" Type="http://schemas.openxmlformats.org/officeDocument/2006/relationships/image" Target="../media/image25.png"/><Relationship Id="rId10" Type="http://schemas.openxmlformats.org/officeDocument/2006/relationships/image" Target="../media/image47.png"/><Relationship Id="rId4" Type="http://schemas.openxmlformats.org/officeDocument/2006/relationships/notesSlide" Target="../notesSlides/notesSlide10.xml"/><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76.jpe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36.svg"/><Relationship Id="rId3" Type="http://schemas.openxmlformats.org/officeDocument/2006/relationships/image" Target="../media/image80.jpeg"/><Relationship Id="rId7" Type="http://schemas.openxmlformats.org/officeDocument/2006/relationships/image" Target="../media/image30.svg"/><Relationship Id="rId12"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34.svg"/><Relationship Id="rId5" Type="http://schemas.openxmlformats.org/officeDocument/2006/relationships/image" Target="../media/image82.gif"/><Relationship Id="rId15" Type="http://schemas.openxmlformats.org/officeDocument/2006/relationships/image" Target="../media/image38.svg"/><Relationship Id="rId10" Type="http://schemas.openxmlformats.org/officeDocument/2006/relationships/image" Target="../media/image85.png"/><Relationship Id="rId4" Type="http://schemas.openxmlformats.org/officeDocument/2006/relationships/image" Target="../media/image81.jpeg"/><Relationship Id="rId9" Type="http://schemas.openxmlformats.org/officeDocument/2006/relationships/image" Target="../media/image32.svg"/><Relationship Id="rId1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9.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svg"/><Relationship Id="rId7" Type="http://schemas.openxmlformats.org/officeDocument/2006/relationships/image" Target="../media/image96.svg"/><Relationship Id="rId2"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8.svg"/></Relationships>
</file>

<file path=ppt/slides/_rels/slide37.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6.sv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svg"/><Relationship Id="rId7" Type="http://schemas.openxmlformats.org/officeDocument/2006/relationships/image" Target="../media/image105.svg"/><Relationship Id="rId2" Type="http://schemas.openxmlformats.org/officeDocument/2006/relationships/image" Target="../media/image100.png"/><Relationship Id="rId1" Type="http://schemas.openxmlformats.org/officeDocument/2006/relationships/slideLayout" Target="../slideLayouts/slideLayout5.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sv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svg"/></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1.xml"/><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5.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0.xml"/><Relationship Id="rId1" Type="http://schemas.openxmlformats.org/officeDocument/2006/relationships/tags" Target="../tags/tag7.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14D9F-7B33-450F-822E-7BE58985AF21}"/>
              </a:ext>
            </a:extLst>
          </p:cNvPr>
          <p:cNvSpPr>
            <a:spLocks noGrp="1"/>
          </p:cNvSpPr>
          <p:nvPr>
            <p:ph type="title"/>
          </p:nvPr>
        </p:nvSpPr>
        <p:spPr>
          <a:xfrm>
            <a:off x="393769" y="2009795"/>
            <a:ext cx="6923027" cy="1783630"/>
          </a:xfrm>
          <a:prstGeom prst="rect">
            <a:avLst/>
          </a:prstGeom>
        </p:spPr>
        <p:txBody>
          <a:bodyPr/>
          <a:lstStyle/>
          <a:p>
            <a:pPr algn="ctr">
              <a:lnSpc>
                <a:spcPct val="120000"/>
              </a:lnSpc>
            </a:pPr>
            <a:r>
              <a:rPr lang="en-US" altLang="zh-CN" sz="4800" b="0" baseline="0" dirty="0">
                <a:solidFill>
                  <a:srgbClr val="002060"/>
                </a:solidFill>
                <a:latin typeface="Arial" panose="020B0604020202020204" pitchFamily="34" charset="0"/>
                <a:ea typeface="宋体" panose="02010600030101010101" pitchFamily="2" charset="-122"/>
              </a:rPr>
              <a:t>Remotely Controlled </a:t>
            </a:r>
            <a:br>
              <a:rPr lang="en-US" altLang="zh-CN" sz="4800" b="0" baseline="0" dirty="0">
                <a:solidFill>
                  <a:srgbClr val="002060"/>
                </a:solidFill>
                <a:latin typeface="Arial" panose="020B0604020202020204" pitchFamily="34" charset="0"/>
                <a:ea typeface="宋体" panose="02010600030101010101" pitchFamily="2" charset="-122"/>
              </a:rPr>
            </a:br>
            <a:r>
              <a:rPr lang="en-US" altLang="zh-CN" sz="4800" b="0" baseline="0" dirty="0">
                <a:solidFill>
                  <a:srgbClr val="002060"/>
                </a:solidFill>
                <a:latin typeface="Arial" panose="020B0604020202020204" pitchFamily="34" charset="0"/>
                <a:ea typeface="宋体" panose="02010600030101010101" pitchFamily="2" charset="-122"/>
              </a:rPr>
              <a:t>Metal Trebuchet</a:t>
            </a:r>
          </a:p>
        </p:txBody>
      </p:sp>
      <p:sp>
        <p:nvSpPr>
          <p:cNvPr id="86" name="文本占位符 85">
            <a:extLst>
              <a:ext uri="{FF2B5EF4-FFF2-40B4-BE49-F238E27FC236}">
                <a16:creationId xmlns:a16="http://schemas.microsoft.com/office/drawing/2014/main" id="{CB1F6735-7408-4989-A59A-ECB45EC32FBA}"/>
              </a:ext>
            </a:extLst>
          </p:cNvPr>
          <p:cNvSpPr>
            <a:spLocks noGrp="1"/>
          </p:cNvSpPr>
          <p:nvPr>
            <p:ph type="body" sz="quarter" idx="13"/>
          </p:nvPr>
        </p:nvSpPr>
        <p:spPr>
          <a:xfrm>
            <a:off x="654710" y="1594631"/>
            <a:ext cx="5154585" cy="258532"/>
          </a:xfrm>
        </p:spPr>
        <p:txBody>
          <a:bodyPr/>
          <a:lstStyle/>
          <a:p>
            <a:r>
              <a:rPr lang="en-US" altLang="zh-CN" dirty="0"/>
              <a:t>VM250 COURSE PROJECT</a:t>
            </a:r>
            <a:r>
              <a:rPr lang="en-US" altLang="zh-CN" dirty="0">
                <a:blipFill>
                  <a:blip r:embed="rId4"/>
                  <a:stretch>
                    <a:fillRect/>
                  </a:stretch>
                </a:blipFill>
              </a:rPr>
              <a:t></a:t>
            </a:r>
            <a:endParaRPr lang="zh-CN" altLang="en-US" dirty="0">
              <a:blipFill>
                <a:blip r:embed="rId4"/>
                <a:stretch>
                  <a:fillRect/>
                </a:stretch>
              </a:blipFill>
            </a:endParaRPr>
          </a:p>
        </p:txBody>
      </p:sp>
      <p:sp>
        <p:nvSpPr>
          <p:cNvPr id="88" name="文本占位符 87">
            <a:extLst>
              <a:ext uri="{FF2B5EF4-FFF2-40B4-BE49-F238E27FC236}">
                <a16:creationId xmlns:a16="http://schemas.microsoft.com/office/drawing/2014/main" id="{B106AE9C-3F03-4C29-9914-5AA01F4FB960}"/>
              </a:ext>
            </a:extLst>
          </p:cNvPr>
          <p:cNvSpPr>
            <a:spLocks noGrp="1"/>
          </p:cNvSpPr>
          <p:nvPr>
            <p:ph type="body" sz="quarter" idx="16"/>
          </p:nvPr>
        </p:nvSpPr>
        <p:spPr>
          <a:xfrm>
            <a:off x="3551238" y="4414820"/>
            <a:ext cx="4065361" cy="626646"/>
          </a:xfrm>
          <a:prstGeom prst="rect">
            <a:avLst/>
          </a:prstGeom>
        </p:spPr>
        <p:txBody>
          <a:bodyPr/>
          <a:lstStyle/>
          <a:p>
            <a:r>
              <a:rPr lang="en-US" altLang="zh-CN" b="1" dirty="0"/>
              <a:t>Team</a:t>
            </a:r>
            <a:r>
              <a:rPr lang="zh-CN" altLang="en-US" b="1" dirty="0"/>
              <a:t> </a:t>
            </a:r>
            <a:r>
              <a:rPr lang="en-US" altLang="zh-CN" b="1" dirty="0"/>
              <a:t>Member</a:t>
            </a:r>
            <a:r>
              <a:rPr lang="zh-CN" altLang="en-US" b="1" dirty="0">
                <a:latin typeface="+mn-ea"/>
              </a:rPr>
              <a:t>：</a:t>
            </a:r>
            <a:r>
              <a:rPr lang="en-US" altLang="zh-CN" b="1" dirty="0">
                <a:latin typeface="+mn-ea"/>
              </a:rPr>
              <a:t>Yuchen Song, Wei Yan, Jingwen Deng, </a:t>
            </a:r>
            <a:r>
              <a:rPr lang="en-US" altLang="zh-CN" b="1" dirty="0" err="1">
                <a:latin typeface="+mn-ea"/>
              </a:rPr>
              <a:t>Minghui</a:t>
            </a:r>
            <a:r>
              <a:rPr lang="en-US" altLang="zh-CN" b="1" dirty="0">
                <a:latin typeface="+mn-ea"/>
              </a:rPr>
              <a:t> Yin, </a:t>
            </a:r>
            <a:r>
              <a:rPr lang="en-US" altLang="zh-CN" b="1" dirty="0" err="1">
                <a:latin typeface="+mn-ea"/>
              </a:rPr>
              <a:t>Junjie</a:t>
            </a:r>
            <a:r>
              <a:rPr lang="en-US" altLang="zh-CN" b="1" dirty="0">
                <a:latin typeface="+mn-ea"/>
              </a:rPr>
              <a:t> Li</a:t>
            </a:r>
            <a:endParaRPr lang="zh-CN" altLang="en-US" b="1" dirty="0">
              <a:latin typeface="+mn-ea"/>
            </a:endParaRPr>
          </a:p>
        </p:txBody>
      </p:sp>
      <p:pic>
        <p:nvPicPr>
          <p:cNvPr id="4" name="图片 3">
            <a:extLst>
              <a:ext uri="{FF2B5EF4-FFF2-40B4-BE49-F238E27FC236}">
                <a16:creationId xmlns:a16="http://schemas.microsoft.com/office/drawing/2014/main" id="{39739942-3F84-4745-9513-C5D12FC0C64D}"/>
              </a:ext>
            </a:extLst>
          </p:cNvPr>
          <p:cNvPicPr>
            <a:picLocks noChangeAspect="1"/>
          </p:cNvPicPr>
          <p:nvPr/>
        </p:nvPicPr>
        <p:blipFill rotWithShape="1">
          <a:blip r:embed="rId5">
            <a:extLst>
              <a:ext uri="{28A0092B-C50C-407E-A947-70E740481C1C}">
                <a14:useLocalDpi xmlns:a14="http://schemas.microsoft.com/office/drawing/2010/main" val="0"/>
              </a:ext>
            </a:extLst>
          </a:blip>
          <a:srcRect l="18866" t="7131" r="34089" b="9302"/>
          <a:stretch/>
        </p:blipFill>
        <p:spPr>
          <a:xfrm>
            <a:off x="7616599" y="517731"/>
            <a:ext cx="4381082" cy="4709582"/>
          </a:xfrm>
          <a:prstGeom prst="rect">
            <a:avLst/>
          </a:prstGeom>
        </p:spPr>
      </p:pic>
    </p:spTree>
    <p:extLst>
      <p:ext uri="{BB962C8B-B14F-4D97-AF65-F5344CB8AC3E}">
        <p14:creationId xmlns:p14="http://schemas.microsoft.com/office/powerpoint/2010/main" val="1747526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3FB3226-7C48-4A8C-9C01-3B5EFC52F28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65000"/>
                    <a:lumOff val="35000"/>
                  </a:srgbClr>
                </a:solidFill>
                <a:effectLst/>
                <a:uLnTx/>
                <a:uFillTx/>
                <a:latin typeface="Arial"/>
                <a:ea typeface="微软雅黑 Light"/>
                <a:cs typeface="+mn-cs"/>
              </a:rPr>
              <a:t>  </a:t>
            </a:r>
            <a:r>
              <a:rPr kumimoji="0" lang="en-US" altLang="zh-CN" sz="1150" b="0" i="0" u="none" strike="noStrike" kern="1200" cap="none" spc="90" normalizeH="0" baseline="0" noProof="0">
                <a:ln>
                  <a:noFill/>
                </a:ln>
                <a:solidFill>
                  <a:srgbClr val="000000">
                    <a:lumMod val="65000"/>
                    <a:lumOff val="35000"/>
                  </a:srgbClr>
                </a:solidFill>
                <a:effectLst/>
                <a:uLnTx/>
                <a:uFillTx/>
                <a:latin typeface="Arial"/>
                <a:ea typeface="微软雅黑 Light"/>
                <a:cs typeface="+mn-cs"/>
              </a:rPr>
              <a:t>Page </a:t>
            </a:r>
            <a:fld id="{7CFB1EEF-B761-4911-A2FD-18DBD3241D03}" type="slidenum">
              <a:rPr kumimoji="0" lang="zh-CN" altLang="en-US" sz="1150" b="0" i="0" u="none" strike="noStrike" kern="1200" cap="none" spc="90" normalizeH="0" baseline="0" noProof="0" smtClean="0">
                <a:ln>
                  <a:noFill/>
                </a:ln>
                <a:solidFill>
                  <a:srgbClr val="000000">
                    <a:lumMod val="65000"/>
                    <a:lumOff val="35000"/>
                  </a:srgbClr>
                </a:solidFill>
                <a:effectLst/>
                <a:uLnTx/>
                <a:uFillTx/>
                <a:latin typeface="Arial"/>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150" b="0" i="0" u="none" strike="noStrike" kern="1200" cap="none" spc="90" normalizeH="0" baseline="0" noProof="0" dirty="0">
              <a:ln>
                <a:noFill/>
              </a:ln>
              <a:solidFill>
                <a:srgbClr val="000000">
                  <a:lumMod val="65000"/>
                  <a:lumOff val="35000"/>
                </a:srgbClr>
              </a:solidFill>
              <a:effectLst/>
              <a:uLnTx/>
              <a:uFillTx/>
              <a:latin typeface="Arial"/>
              <a:ea typeface="微软雅黑 Light"/>
              <a:cs typeface="+mn-cs"/>
            </a:endParaRPr>
          </a:p>
        </p:txBody>
      </p:sp>
      <p:sp>
        <p:nvSpPr>
          <p:cNvPr id="27" name="矩形: 圆角 26">
            <a:extLst>
              <a:ext uri="{FF2B5EF4-FFF2-40B4-BE49-F238E27FC236}">
                <a16:creationId xmlns:a16="http://schemas.microsoft.com/office/drawing/2014/main" id="{07978156-6D33-4A36-A9CE-F2C2366FF136}"/>
              </a:ext>
            </a:extLst>
          </p:cNvPr>
          <p:cNvSpPr/>
          <p:nvPr/>
        </p:nvSpPr>
        <p:spPr>
          <a:xfrm>
            <a:off x="5011498" y="922405"/>
            <a:ext cx="1995873"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Reloading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28" name="矩形: 圆角 27">
            <a:extLst>
              <a:ext uri="{FF2B5EF4-FFF2-40B4-BE49-F238E27FC236}">
                <a16:creationId xmlns:a16="http://schemas.microsoft.com/office/drawing/2014/main" id="{5461957E-286F-4887-A482-F2B951C09457}"/>
              </a:ext>
            </a:extLst>
          </p:cNvPr>
          <p:cNvSpPr/>
          <p:nvPr/>
        </p:nvSpPr>
        <p:spPr>
          <a:xfrm>
            <a:off x="9078835" y="922405"/>
            <a:ext cx="1865726"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Shooting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31" name="文本占位符 12">
            <a:extLst>
              <a:ext uri="{FF2B5EF4-FFF2-40B4-BE49-F238E27FC236}">
                <a16:creationId xmlns:a16="http://schemas.microsoft.com/office/drawing/2014/main" id="{7FDAB33F-0BF8-4F04-82CC-B92B6DE6F277}"/>
              </a:ext>
            </a:extLst>
          </p:cNvPr>
          <p:cNvSpPr txBox="1">
            <a:spLocks/>
          </p:cNvSpPr>
          <p:nvPr/>
        </p:nvSpPr>
        <p:spPr>
          <a:xfrm>
            <a:off x="248271" y="246533"/>
            <a:ext cx="11150143" cy="606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rPr>
              <a:t>Structure-Function Introduction</a:t>
            </a:r>
            <a:endParaRPr kumimoji="0" lang="zh-CN" altLang="en-US"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endParaRPr>
          </a:p>
        </p:txBody>
      </p:sp>
      <p:grpSp>
        <p:nvGrpSpPr>
          <p:cNvPr id="40" name="组合 39">
            <a:extLst>
              <a:ext uri="{FF2B5EF4-FFF2-40B4-BE49-F238E27FC236}">
                <a16:creationId xmlns:a16="http://schemas.microsoft.com/office/drawing/2014/main" id="{1D2560CC-439B-4D8B-BF41-533877BB4A3A}"/>
              </a:ext>
            </a:extLst>
          </p:cNvPr>
          <p:cNvGrpSpPr/>
          <p:nvPr/>
        </p:nvGrpSpPr>
        <p:grpSpPr>
          <a:xfrm>
            <a:off x="3060075" y="4119528"/>
            <a:ext cx="5088524" cy="2736378"/>
            <a:chOff x="-463065" y="3217719"/>
            <a:chExt cx="5529241" cy="3104207"/>
          </a:xfrm>
        </p:grpSpPr>
        <p:sp>
          <p:nvSpPr>
            <p:cNvPr id="41" name="文本框 40">
              <a:extLst>
                <a:ext uri="{FF2B5EF4-FFF2-40B4-BE49-F238E27FC236}">
                  <a16:creationId xmlns:a16="http://schemas.microsoft.com/office/drawing/2014/main" id="{203051C6-CEE8-4B05-AC3B-2E0BA1472391}"/>
                </a:ext>
              </a:extLst>
            </p:cNvPr>
            <p:cNvSpPr txBox="1"/>
            <p:nvPr/>
          </p:nvSpPr>
          <p:spPr>
            <a:xfrm>
              <a:off x="-235837" y="3975350"/>
              <a:ext cx="1144805" cy="469619"/>
            </a:xfrm>
            <a:prstGeom prst="rect">
              <a:avLst/>
            </a:prstGeom>
            <a:noFill/>
            <a:ln>
              <a:noFill/>
            </a:ln>
          </p:spPr>
          <p:txBody>
            <a:bodyPr wrap="none" lIns="180000" tIns="180000" rIns="180000" bIns="18000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42" name="文本框 41">
              <a:extLst>
                <a:ext uri="{FF2B5EF4-FFF2-40B4-BE49-F238E27FC236}">
                  <a16:creationId xmlns:a16="http://schemas.microsoft.com/office/drawing/2014/main" id="{36443993-23F3-44EF-AAA9-C9AFB3C694AF}"/>
                </a:ext>
              </a:extLst>
            </p:cNvPr>
            <p:cNvSpPr txBox="1"/>
            <p:nvPr/>
          </p:nvSpPr>
          <p:spPr>
            <a:xfrm>
              <a:off x="722260" y="5667461"/>
              <a:ext cx="978611" cy="407225"/>
            </a:xfrm>
            <a:prstGeom prst="rect">
              <a:avLst/>
            </a:prstGeom>
            <a:noFill/>
            <a:ln>
              <a:noFill/>
            </a:ln>
          </p:spPr>
          <p:txBody>
            <a:bodyPr wrap="none" lIns="180000" tIns="180000" rIns="180000" bIns="18000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Reloading</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grpSp>
          <p:nvGrpSpPr>
            <p:cNvPr id="43" name="组合 42">
              <a:extLst>
                <a:ext uri="{FF2B5EF4-FFF2-40B4-BE49-F238E27FC236}">
                  <a16:creationId xmlns:a16="http://schemas.microsoft.com/office/drawing/2014/main" id="{BAD27F33-9663-4A88-888F-9FDF350E61C3}"/>
                </a:ext>
              </a:extLst>
            </p:cNvPr>
            <p:cNvGrpSpPr/>
            <p:nvPr/>
          </p:nvGrpSpPr>
          <p:grpSpPr>
            <a:xfrm>
              <a:off x="1177396" y="3540197"/>
              <a:ext cx="2717230" cy="2587839"/>
              <a:chOff x="4501660" y="2390562"/>
              <a:chExt cx="3188681" cy="3036837"/>
            </a:xfrm>
          </p:grpSpPr>
          <p:sp>
            <p:nvSpPr>
              <p:cNvPr id="58" name="五边形 57">
                <a:extLst>
                  <a:ext uri="{FF2B5EF4-FFF2-40B4-BE49-F238E27FC236}">
                    <a16:creationId xmlns:a16="http://schemas.microsoft.com/office/drawing/2014/main" id="{DA173E6D-60B4-4F99-9EED-D2C038994DC4}"/>
                  </a:ext>
                </a:extLst>
              </p:cNvPr>
              <p:cNvSpPr/>
              <p:nvPr/>
            </p:nvSpPr>
            <p:spPr>
              <a:xfrm>
                <a:off x="4974710" y="2841086"/>
                <a:ext cx="2242580" cy="2135790"/>
              </a:xfrm>
              <a:prstGeom prst="pentagon">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59" name="五边形 58">
                <a:extLst>
                  <a:ext uri="{FF2B5EF4-FFF2-40B4-BE49-F238E27FC236}">
                    <a16:creationId xmlns:a16="http://schemas.microsoft.com/office/drawing/2014/main" id="{331BE586-4492-4F30-B3A9-45DE89871333}"/>
                  </a:ext>
                </a:extLst>
              </p:cNvPr>
              <p:cNvSpPr/>
              <p:nvPr/>
            </p:nvSpPr>
            <p:spPr>
              <a:xfrm>
                <a:off x="4501660" y="2390562"/>
                <a:ext cx="3188681" cy="3036837"/>
              </a:xfrm>
              <a:prstGeom prst="pentagon">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61" name="五边形 60">
                <a:extLst>
                  <a:ext uri="{FF2B5EF4-FFF2-40B4-BE49-F238E27FC236}">
                    <a16:creationId xmlns:a16="http://schemas.microsoft.com/office/drawing/2014/main" id="{D3452DB8-C951-4AB6-9C14-5A981679A01D}"/>
                  </a:ext>
                </a:extLst>
              </p:cNvPr>
              <p:cNvSpPr/>
              <p:nvPr/>
            </p:nvSpPr>
            <p:spPr>
              <a:xfrm>
                <a:off x="4902730" y="2774989"/>
                <a:ext cx="2473716" cy="2389851"/>
              </a:xfrm>
              <a:prstGeom prst="pentagon">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a:ea typeface="微软雅黑"/>
                    <a:cs typeface="+mn-cs"/>
                  </a:rPr>
                  <a:t>Trebuchet</a:t>
                </a:r>
                <a:endParaRPr kumimoji="0" lang="zh-CN" altLang="en-US" sz="1400" b="1" i="0" u="none" strike="noStrike" kern="1200" cap="none" spc="0" normalizeH="0" baseline="0" noProof="0" dirty="0">
                  <a:ln>
                    <a:noFill/>
                  </a:ln>
                  <a:solidFill>
                    <a:srgbClr val="FFFFFF"/>
                  </a:solidFill>
                  <a:effectLst/>
                  <a:uLnTx/>
                  <a:uFillTx/>
                  <a:latin typeface="微软雅黑"/>
                  <a:ea typeface="微软雅黑"/>
                  <a:cs typeface="+mn-cs"/>
                </a:endParaRPr>
              </a:p>
            </p:txBody>
          </p:sp>
        </p:grpSp>
        <p:sp>
          <p:nvSpPr>
            <p:cNvPr id="44" name="椭圆 43">
              <a:extLst>
                <a:ext uri="{FF2B5EF4-FFF2-40B4-BE49-F238E27FC236}">
                  <a16:creationId xmlns:a16="http://schemas.microsoft.com/office/drawing/2014/main" id="{C1D93CCB-6A9C-4C09-BDCA-B81B6F868C8F}"/>
                </a:ext>
              </a:extLst>
            </p:cNvPr>
            <p:cNvSpPr/>
            <p:nvPr/>
          </p:nvSpPr>
          <p:spPr>
            <a:xfrm>
              <a:off x="2370508" y="3375406"/>
              <a:ext cx="398187" cy="4039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45" name="椭圆 44">
              <a:extLst>
                <a:ext uri="{FF2B5EF4-FFF2-40B4-BE49-F238E27FC236}">
                  <a16:creationId xmlns:a16="http://schemas.microsoft.com/office/drawing/2014/main" id="{7F02CC6B-2789-4D72-B516-8FBBD20BC50A}"/>
                </a:ext>
              </a:extLst>
            </p:cNvPr>
            <p:cNvSpPr/>
            <p:nvPr/>
          </p:nvSpPr>
          <p:spPr>
            <a:xfrm>
              <a:off x="3724618" y="4263000"/>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46" name="椭圆 45">
              <a:extLst>
                <a:ext uri="{FF2B5EF4-FFF2-40B4-BE49-F238E27FC236}">
                  <a16:creationId xmlns:a16="http://schemas.microsoft.com/office/drawing/2014/main" id="{50C515AA-AACB-4B4E-93D9-8D02D95ECAFE}"/>
                </a:ext>
              </a:extLst>
            </p:cNvPr>
            <p:cNvSpPr/>
            <p:nvPr/>
          </p:nvSpPr>
          <p:spPr>
            <a:xfrm>
              <a:off x="1016398" y="4263000"/>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47" name="椭圆 46">
              <a:extLst>
                <a:ext uri="{FF2B5EF4-FFF2-40B4-BE49-F238E27FC236}">
                  <a16:creationId xmlns:a16="http://schemas.microsoft.com/office/drawing/2014/main" id="{A29E9121-BCF6-478D-92BD-C46D6F29842A}"/>
                </a:ext>
              </a:extLst>
            </p:cNvPr>
            <p:cNvSpPr/>
            <p:nvPr/>
          </p:nvSpPr>
          <p:spPr>
            <a:xfrm>
              <a:off x="3200535" y="5856115"/>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48" name="椭圆 47">
              <a:extLst>
                <a:ext uri="{FF2B5EF4-FFF2-40B4-BE49-F238E27FC236}">
                  <a16:creationId xmlns:a16="http://schemas.microsoft.com/office/drawing/2014/main" id="{0144F942-AADD-445E-9B92-673449D39991}"/>
                </a:ext>
              </a:extLst>
            </p:cNvPr>
            <p:cNvSpPr/>
            <p:nvPr/>
          </p:nvSpPr>
          <p:spPr>
            <a:xfrm>
              <a:off x="1540482" y="5856115"/>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pic>
          <p:nvPicPr>
            <p:cNvPr id="49" name="图形 48" descr="照相机">
              <a:extLst>
                <a:ext uri="{FF2B5EF4-FFF2-40B4-BE49-F238E27FC236}">
                  <a16:creationId xmlns:a16="http://schemas.microsoft.com/office/drawing/2014/main" id="{9B66B023-DCDA-4094-948E-C1578D72D1E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36396" y="3445110"/>
              <a:ext cx="269761" cy="269759"/>
            </a:xfrm>
            <a:prstGeom prst="rect">
              <a:avLst/>
            </a:prstGeom>
          </p:spPr>
        </p:pic>
        <p:pic>
          <p:nvPicPr>
            <p:cNvPr id="50" name="图形 49" descr="打开的书">
              <a:extLst>
                <a:ext uri="{FF2B5EF4-FFF2-40B4-BE49-F238E27FC236}">
                  <a16:creationId xmlns:a16="http://schemas.microsoft.com/office/drawing/2014/main" id="{2ED0DCDA-D305-4EC7-A0F7-0B8BC7C10DD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498" y="4390055"/>
              <a:ext cx="226726" cy="226723"/>
            </a:xfrm>
            <a:prstGeom prst="rect">
              <a:avLst/>
            </a:prstGeom>
          </p:spPr>
        </p:pic>
        <p:pic>
          <p:nvPicPr>
            <p:cNvPr id="51" name="图形 50" descr="书">
              <a:extLst>
                <a:ext uri="{FF2B5EF4-FFF2-40B4-BE49-F238E27FC236}">
                  <a16:creationId xmlns:a16="http://schemas.microsoft.com/office/drawing/2014/main" id="{09AE3CE9-10A9-4FAE-AF40-1E12623F18A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521" y="4402700"/>
              <a:ext cx="216408" cy="216409"/>
            </a:xfrm>
            <a:prstGeom prst="rect">
              <a:avLst/>
            </a:prstGeom>
          </p:spPr>
        </p:pic>
        <p:pic>
          <p:nvPicPr>
            <p:cNvPr id="52" name="图形 51" descr="毕业帽">
              <a:extLst>
                <a:ext uri="{FF2B5EF4-FFF2-40B4-BE49-F238E27FC236}">
                  <a16:creationId xmlns:a16="http://schemas.microsoft.com/office/drawing/2014/main" id="{8AEFEF0C-2B95-44B1-937E-E47B5BD4495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93533" y="5909166"/>
              <a:ext cx="359708" cy="359708"/>
            </a:xfrm>
            <a:prstGeom prst="rect">
              <a:avLst/>
            </a:prstGeom>
          </p:spPr>
        </p:pic>
        <p:pic>
          <p:nvPicPr>
            <p:cNvPr id="53" name="图形 52" descr="带齿轮的头部">
              <a:extLst>
                <a:ext uri="{FF2B5EF4-FFF2-40B4-BE49-F238E27FC236}">
                  <a16:creationId xmlns:a16="http://schemas.microsoft.com/office/drawing/2014/main" id="{8C5EFE10-0C34-4783-88E9-DF59EC88356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79350" y="5931139"/>
              <a:ext cx="315765" cy="315764"/>
            </a:xfrm>
            <a:prstGeom prst="rect">
              <a:avLst/>
            </a:prstGeom>
          </p:spPr>
        </p:pic>
        <p:sp>
          <p:nvSpPr>
            <p:cNvPr id="54" name="文本框 53">
              <a:extLst>
                <a:ext uri="{FF2B5EF4-FFF2-40B4-BE49-F238E27FC236}">
                  <a16:creationId xmlns:a16="http://schemas.microsoft.com/office/drawing/2014/main" id="{080EFE94-BB3D-4DA3-87F7-95B0F88A7797}"/>
                </a:ext>
              </a:extLst>
            </p:cNvPr>
            <p:cNvSpPr txBox="1"/>
            <p:nvPr/>
          </p:nvSpPr>
          <p:spPr>
            <a:xfrm>
              <a:off x="2976567" y="3217719"/>
              <a:ext cx="978611" cy="407223"/>
            </a:xfrm>
            <a:prstGeom prst="rect">
              <a:avLst/>
            </a:prstGeom>
            <a:noFill/>
            <a:ln>
              <a:noFill/>
            </a:ln>
          </p:spPr>
          <p:txBody>
            <a:bodyPr wrap="none" lIns="180000" tIns="180000" rIns="180000" bIns="18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Moving </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55" name="文本框 54">
              <a:extLst>
                <a:ext uri="{FF2B5EF4-FFF2-40B4-BE49-F238E27FC236}">
                  <a16:creationId xmlns:a16="http://schemas.microsoft.com/office/drawing/2014/main" id="{D9C8EDC6-25F4-4DB3-AC5E-653F7E482CAA}"/>
                </a:ext>
              </a:extLst>
            </p:cNvPr>
            <p:cNvSpPr txBox="1"/>
            <p:nvPr/>
          </p:nvSpPr>
          <p:spPr>
            <a:xfrm>
              <a:off x="-463065" y="4088682"/>
              <a:ext cx="978611" cy="407223"/>
            </a:xfrm>
            <a:prstGeom prst="rect">
              <a:avLst/>
            </a:prstGeom>
            <a:noFill/>
            <a:ln>
              <a:noFill/>
            </a:ln>
          </p:spPr>
          <p:txBody>
            <a:bodyPr wrap="none" lIns="180000" tIns="180000" rIns="180000" bIns="18000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Shooting</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56" name="文本框 55">
              <a:extLst>
                <a:ext uri="{FF2B5EF4-FFF2-40B4-BE49-F238E27FC236}">
                  <a16:creationId xmlns:a16="http://schemas.microsoft.com/office/drawing/2014/main" id="{0C4B17CE-EC09-4B3D-959A-5122F57A8F73}"/>
                </a:ext>
              </a:extLst>
            </p:cNvPr>
            <p:cNvSpPr txBox="1"/>
            <p:nvPr/>
          </p:nvSpPr>
          <p:spPr>
            <a:xfrm>
              <a:off x="3519461" y="5726602"/>
              <a:ext cx="978611" cy="407225"/>
            </a:xfrm>
            <a:prstGeom prst="rect">
              <a:avLst/>
            </a:prstGeom>
            <a:noFill/>
            <a:ln>
              <a:noFill/>
            </a:ln>
          </p:spPr>
          <p:txBody>
            <a:bodyPr wrap="none" lIns="180000" tIns="180000" rIns="180000" bIns="18000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Remote Controlling</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57" name="文本框 56">
              <a:extLst>
                <a:ext uri="{FF2B5EF4-FFF2-40B4-BE49-F238E27FC236}">
                  <a16:creationId xmlns:a16="http://schemas.microsoft.com/office/drawing/2014/main" id="{77BF6E85-D877-441C-A349-7FE860FB8FC1}"/>
                </a:ext>
              </a:extLst>
            </p:cNvPr>
            <p:cNvSpPr txBox="1"/>
            <p:nvPr/>
          </p:nvSpPr>
          <p:spPr>
            <a:xfrm>
              <a:off x="4032700" y="4181065"/>
              <a:ext cx="1033476" cy="273174"/>
            </a:xfrm>
            <a:prstGeom prst="rect">
              <a:avLst/>
            </a:prstGeom>
            <a:noFill/>
            <a:ln>
              <a:noFill/>
            </a:ln>
          </p:spPr>
          <p:txBody>
            <a:bodyPr wrap="none" lIns="180000" tIns="180000" rIns="180000" bIns="18000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Spacing</a:t>
              </a:r>
              <a:r>
                <a:rPr kumimoji="0" lang="en-US" altLang="zh-CN" sz="1600" b="1" i="0" u="none" strike="noStrike" kern="1200" cap="none" spc="0" normalizeH="0" baseline="0" noProof="0" dirty="0">
                  <a:ln>
                    <a:noFill/>
                  </a:ln>
                  <a:solidFill>
                    <a:srgbClr val="0079BA"/>
                  </a:solidFill>
                  <a:effectLst/>
                  <a:uLnTx/>
                  <a:uFillTx/>
                  <a:latin typeface="微软雅黑"/>
                  <a:ea typeface="微软雅黑"/>
                  <a:cs typeface="+mn-cs"/>
                </a:rPr>
                <a:t>  </a:t>
              </a:r>
              <a:endParaRPr kumimoji="0" lang="zh-CN" altLang="en-US" sz="1600" b="1" i="0" u="none" strike="noStrike" kern="1200" cap="none" spc="0" normalizeH="0" baseline="0" noProof="0" dirty="0">
                <a:ln>
                  <a:noFill/>
                </a:ln>
                <a:solidFill>
                  <a:srgbClr val="0079BA"/>
                </a:solidFill>
                <a:effectLst/>
                <a:uLnTx/>
                <a:uFillTx/>
                <a:latin typeface="微软雅黑"/>
                <a:ea typeface="微软雅黑"/>
                <a:cs typeface="+mn-cs"/>
              </a:endParaRPr>
            </a:p>
          </p:txBody>
        </p:sp>
      </p:grpSp>
      <p:sp>
        <p:nvSpPr>
          <p:cNvPr id="26" name="矩形: 圆角 25">
            <a:extLst>
              <a:ext uri="{FF2B5EF4-FFF2-40B4-BE49-F238E27FC236}">
                <a16:creationId xmlns:a16="http://schemas.microsoft.com/office/drawing/2014/main" id="{0D2643B2-588A-435B-8833-E671FDAA22DD}"/>
              </a:ext>
            </a:extLst>
          </p:cNvPr>
          <p:cNvSpPr/>
          <p:nvPr/>
        </p:nvSpPr>
        <p:spPr>
          <a:xfrm>
            <a:off x="1156034" y="922405"/>
            <a:ext cx="1784000"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Moving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67" name="矩形 66">
            <a:extLst>
              <a:ext uri="{FF2B5EF4-FFF2-40B4-BE49-F238E27FC236}">
                <a16:creationId xmlns:a16="http://schemas.microsoft.com/office/drawing/2014/main" id="{30E548BF-FBB0-4280-82DB-BB77CF3176B6}"/>
              </a:ext>
            </a:extLst>
          </p:cNvPr>
          <p:cNvSpPr/>
          <p:nvPr/>
        </p:nvSpPr>
        <p:spPr>
          <a:xfrm>
            <a:off x="5476271" y="4138700"/>
            <a:ext cx="1841189" cy="601152"/>
          </a:xfrm>
          <a:prstGeom prst="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32" name="图片 31">
            <a:extLst>
              <a:ext uri="{FF2B5EF4-FFF2-40B4-BE49-F238E27FC236}">
                <a16:creationId xmlns:a16="http://schemas.microsoft.com/office/drawing/2014/main" id="{D234B154-76E4-4C27-BE15-DCD9025849D8}"/>
              </a:ext>
            </a:extLst>
          </p:cNvPr>
          <p:cNvPicPr>
            <a:picLocks noChangeAspect="1"/>
          </p:cNvPicPr>
          <p:nvPr/>
        </p:nvPicPr>
        <p:blipFill rotWithShape="1">
          <a:blip r:embed="rId13"/>
          <a:srcRect b="6770"/>
          <a:stretch/>
        </p:blipFill>
        <p:spPr>
          <a:xfrm>
            <a:off x="4964597" y="1494332"/>
            <a:ext cx="2218004" cy="2453064"/>
          </a:xfrm>
          <a:prstGeom prst="rect">
            <a:avLst/>
          </a:prstGeom>
        </p:spPr>
      </p:pic>
      <p:pic>
        <p:nvPicPr>
          <p:cNvPr id="34" name="图片 33">
            <a:extLst>
              <a:ext uri="{FF2B5EF4-FFF2-40B4-BE49-F238E27FC236}">
                <a16:creationId xmlns:a16="http://schemas.microsoft.com/office/drawing/2014/main" id="{46039384-4E2C-463E-8766-F78C87449B19}"/>
              </a:ext>
            </a:extLst>
          </p:cNvPr>
          <p:cNvPicPr>
            <a:picLocks noChangeAspect="1"/>
          </p:cNvPicPr>
          <p:nvPr/>
        </p:nvPicPr>
        <p:blipFill>
          <a:blip r:embed="rId14"/>
          <a:stretch>
            <a:fillRect/>
          </a:stretch>
        </p:blipFill>
        <p:spPr>
          <a:xfrm>
            <a:off x="1087738" y="1452341"/>
            <a:ext cx="1865631" cy="2667187"/>
          </a:xfrm>
          <a:prstGeom prst="rect">
            <a:avLst/>
          </a:prstGeom>
        </p:spPr>
      </p:pic>
      <p:pic>
        <p:nvPicPr>
          <p:cNvPr id="35" name="图片 34">
            <a:extLst>
              <a:ext uri="{FF2B5EF4-FFF2-40B4-BE49-F238E27FC236}">
                <a16:creationId xmlns:a16="http://schemas.microsoft.com/office/drawing/2014/main" id="{44863759-8470-4DD3-8C11-166EA4169857}"/>
              </a:ext>
            </a:extLst>
          </p:cNvPr>
          <p:cNvPicPr>
            <a:picLocks noChangeAspect="1"/>
          </p:cNvPicPr>
          <p:nvPr/>
        </p:nvPicPr>
        <p:blipFill>
          <a:blip r:embed="rId15"/>
          <a:stretch>
            <a:fillRect/>
          </a:stretch>
        </p:blipFill>
        <p:spPr>
          <a:xfrm>
            <a:off x="9017968" y="1452341"/>
            <a:ext cx="1986716" cy="2611342"/>
          </a:xfrm>
          <a:prstGeom prst="rect">
            <a:avLst/>
          </a:prstGeom>
        </p:spPr>
      </p:pic>
    </p:spTree>
    <p:extLst>
      <p:ext uri="{BB962C8B-B14F-4D97-AF65-F5344CB8AC3E}">
        <p14:creationId xmlns:p14="http://schemas.microsoft.com/office/powerpoint/2010/main" val="213481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26"/>
                                        </p:tgtEl>
                                      </p:cBhvr>
                                      <p:by x="125000" y="125000"/>
                                    </p:animScale>
                                  </p:childTnLst>
                                </p:cTn>
                              </p:par>
                              <p:par>
                                <p:cTn id="7" presetID="6" presetClass="emph" presetSubtype="0" fill="hold" nodeType="withEffect">
                                  <p:stCondLst>
                                    <p:cond delay="0"/>
                                  </p:stCondLst>
                                  <p:childTnLst>
                                    <p:animScale>
                                      <p:cBhvr>
                                        <p:cTn id="8" dur="500" fill="hold"/>
                                        <p:tgtEl>
                                          <p:spTgt spid="3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06ED92CE-A930-4F0F-9D7F-ABEAEF69B71B}"/>
              </a:ext>
            </a:extLst>
          </p:cNvPr>
          <p:cNvPicPr>
            <a:picLocks noChangeAspect="1"/>
          </p:cNvPicPr>
          <p:nvPr/>
        </p:nvPicPr>
        <p:blipFill>
          <a:blip r:embed="rId3"/>
          <a:stretch>
            <a:fillRect/>
          </a:stretch>
        </p:blipFill>
        <p:spPr>
          <a:xfrm>
            <a:off x="514525" y="927087"/>
            <a:ext cx="2894424" cy="41379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文本框 6">
            <a:extLst>
              <a:ext uri="{FF2B5EF4-FFF2-40B4-BE49-F238E27FC236}">
                <a16:creationId xmlns:a16="http://schemas.microsoft.com/office/drawing/2014/main" id="{F01F4C1A-4640-40A8-ABC1-8F6F9A2C6398}"/>
              </a:ext>
            </a:extLst>
          </p:cNvPr>
          <p:cNvSpPr txBox="1"/>
          <p:nvPr/>
        </p:nvSpPr>
        <p:spPr>
          <a:xfrm>
            <a:off x="4323605" y="2579329"/>
            <a:ext cx="6912539" cy="2877806"/>
          </a:xfrm>
          <a:prstGeom prst="rect">
            <a:avLst/>
          </a:prstGeom>
          <a:noFill/>
          <a:ln>
            <a:noFill/>
          </a:ln>
        </p:spPr>
        <p:txBody>
          <a:bodyPr wrap="square" lIns="0" tIns="180000" rIns="0" bIns="180000" rtlCol="0" anchor="t" anchorCtr="0">
            <a:noAutofit/>
          </a:bodyPr>
          <a:lstStyle>
            <a:defPPr>
              <a:defRPr lang="zh-CN"/>
            </a:defPPr>
            <a:lvl1pPr>
              <a:lnSpc>
                <a:spcPct val="130000"/>
              </a:lnSpc>
              <a:defRPr spc="100">
                <a:solidFill>
                  <a:schemeClr val="tx1">
                    <a:lumMod val="75000"/>
                    <a:lumOff val="25000"/>
                  </a:schemeClr>
                </a:solidFill>
              </a:defRPr>
            </a:lvl1pPr>
          </a:lstStyle>
          <a:p>
            <a:pPr marL="457200" marR="0" lvl="0" indent="-4572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79BA">
                    <a:lumMod val="50000"/>
                  </a:srgbClr>
                </a:solidFill>
                <a:effectLst/>
                <a:uLnTx/>
                <a:uFillTx/>
                <a:latin typeface="微软雅黑"/>
                <a:ea typeface="微软雅黑"/>
                <a:cs typeface="+mn-cs"/>
              </a:rPr>
              <a:t>Realize omni-directional movement, including forward movement, horizontal movement, oblique movement, rotation and its combination </a:t>
            </a:r>
            <a:endParaRPr kumimoji="0" lang="zh-CN" altLang="en-US" sz="1600" b="0" i="0" u="none" strike="noStrike" kern="1200" cap="none" spc="100" normalizeH="0" baseline="0" noProof="0" dirty="0">
              <a:ln>
                <a:noFill/>
              </a:ln>
              <a:solidFill>
                <a:srgbClr val="0079BA">
                  <a:lumMod val="50000"/>
                </a:srgbClr>
              </a:solidFill>
              <a:effectLst/>
              <a:uLnTx/>
              <a:uFillTx/>
              <a:latin typeface="Arial"/>
              <a:ea typeface="微软雅黑 Light"/>
              <a:cs typeface="+mn-cs"/>
            </a:endParaRPr>
          </a:p>
        </p:txBody>
      </p:sp>
      <p:sp>
        <p:nvSpPr>
          <p:cNvPr id="8" name="矩形: 圆角 7">
            <a:extLst>
              <a:ext uri="{FF2B5EF4-FFF2-40B4-BE49-F238E27FC236}">
                <a16:creationId xmlns:a16="http://schemas.microsoft.com/office/drawing/2014/main" id="{1BFC0652-4702-4DDF-B8B1-FFC7C14E8106}"/>
              </a:ext>
            </a:extLst>
          </p:cNvPr>
          <p:cNvSpPr/>
          <p:nvPr/>
        </p:nvSpPr>
        <p:spPr>
          <a:xfrm>
            <a:off x="1005709" y="5591065"/>
            <a:ext cx="1866370"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9BA"/>
                </a:solidFill>
                <a:effectLst/>
                <a:uLnTx/>
                <a:uFillTx/>
                <a:latin typeface="微软雅黑"/>
                <a:ea typeface="微软雅黑"/>
                <a:cs typeface="+mn-cs"/>
              </a:rPr>
              <a:t>Moving device</a:t>
            </a:r>
            <a:endParaRPr kumimoji="0" lang="zh-CN" altLang="en-US" sz="2800" b="1" i="0" u="none" strike="noStrike" kern="1200" cap="none" spc="0" normalizeH="0" baseline="0" noProof="0" dirty="0">
              <a:ln>
                <a:noFill/>
              </a:ln>
              <a:solidFill>
                <a:srgbClr val="0079BA"/>
              </a:solidFill>
              <a:effectLst/>
              <a:uLnTx/>
              <a:uFillTx/>
              <a:latin typeface="微软雅黑"/>
              <a:ea typeface="微软雅黑"/>
              <a:cs typeface="+mn-cs"/>
            </a:endParaRPr>
          </a:p>
        </p:txBody>
      </p:sp>
      <p:grpSp>
        <p:nvGrpSpPr>
          <p:cNvPr id="9" name="组合 8">
            <a:extLst>
              <a:ext uri="{FF2B5EF4-FFF2-40B4-BE49-F238E27FC236}">
                <a16:creationId xmlns:a16="http://schemas.microsoft.com/office/drawing/2014/main" id="{0252B673-073D-4682-A337-8BA24FE347AF}"/>
              </a:ext>
            </a:extLst>
          </p:cNvPr>
          <p:cNvGrpSpPr/>
          <p:nvPr/>
        </p:nvGrpSpPr>
        <p:grpSpPr>
          <a:xfrm>
            <a:off x="10115532" y="5457135"/>
            <a:ext cx="937250" cy="175081"/>
            <a:chOff x="10802319" y="5357813"/>
            <a:chExt cx="937250" cy="175081"/>
          </a:xfrm>
        </p:grpSpPr>
        <p:cxnSp>
          <p:nvCxnSpPr>
            <p:cNvPr id="10" name="直接连接符 9">
              <a:extLst>
                <a:ext uri="{FF2B5EF4-FFF2-40B4-BE49-F238E27FC236}">
                  <a16:creationId xmlns:a16="http://schemas.microsoft.com/office/drawing/2014/main" id="{ACDE77ED-BDD3-4981-ABAA-F87373E96505}"/>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21C0F95-3624-4428-9023-E9F9FE170560}"/>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A25E52A-8F0B-4783-B8C9-9E6E9ABBC17F}"/>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D3AD6C3-2CDE-49B7-A2D8-AA277A1FD186}"/>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13CEDAB-BE99-4573-9450-7E3DD74EADFF}"/>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8DFFF09-6FDF-4D72-9053-71959EC77F44}"/>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3C30056-2B04-4F3A-A7AA-49C441696A5B}"/>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457B155-5E56-4BB4-9980-E2A2D2F32302}"/>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43FAA63-3ECF-4310-89E5-5C9128814E47}"/>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A5248D9-2FE3-43D6-A7A9-30FE5E6DB763}"/>
                </a:ext>
              </a:extLst>
            </p:cNvPr>
            <p:cNvCxnSpPr>
              <a:cxnSpLocks/>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1" name="任意多边形: 形状 20">
            <a:extLst>
              <a:ext uri="{FF2B5EF4-FFF2-40B4-BE49-F238E27FC236}">
                <a16:creationId xmlns:a16="http://schemas.microsoft.com/office/drawing/2014/main" id="{1C8E198E-2C02-412C-A655-FA4471507E09}"/>
              </a:ext>
            </a:extLst>
          </p:cNvPr>
          <p:cNvSpPr/>
          <p:nvPr/>
        </p:nvSpPr>
        <p:spPr>
          <a:xfrm>
            <a:off x="3843995" y="1378376"/>
            <a:ext cx="7610220" cy="4572362"/>
          </a:xfrm>
          <a:custGeom>
            <a:avLst/>
            <a:gdLst>
              <a:gd name="connsiteX0" fmla="*/ 364112 w 7747380"/>
              <a:gd name="connsiteY0" fmla="*/ 0 h 4572362"/>
              <a:gd name="connsiteX1" fmla="*/ 7747380 w 7747380"/>
              <a:gd name="connsiteY1" fmla="*/ 0 h 4572362"/>
              <a:gd name="connsiteX2" fmla="*/ 7747380 w 7747380"/>
              <a:gd name="connsiteY2" fmla="*/ 4572362 h 4572362"/>
              <a:gd name="connsiteX3" fmla="*/ 364112 w 7747380"/>
              <a:gd name="connsiteY3" fmla="*/ 4572362 h 4572362"/>
              <a:gd name="connsiteX4" fmla="*/ 364112 w 7747380"/>
              <a:gd name="connsiteY4" fmla="*/ 785148 h 4572362"/>
              <a:gd name="connsiteX5" fmla="*/ 0 w 7747380"/>
              <a:gd name="connsiteY5" fmla="*/ 785148 h 4572362"/>
              <a:gd name="connsiteX6" fmla="*/ 364112 w 7747380"/>
              <a:gd name="connsiteY6" fmla="*/ 502467 h 4572362"/>
              <a:gd name="connsiteX0" fmla="*/ 226952 w 7610220"/>
              <a:gd name="connsiteY0" fmla="*/ 0 h 4572362"/>
              <a:gd name="connsiteX1" fmla="*/ 7610220 w 7610220"/>
              <a:gd name="connsiteY1" fmla="*/ 0 h 4572362"/>
              <a:gd name="connsiteX2" fmla="*/ 7610220 w 7610220"/>
              <a:gd name="connsiteY2" fmla="*/ 4572362 h 4572362"/>
              <a:gd name="connsiteX3" fmla="*/ 226952 w 7610220"/>
              <a:gd name="connsiteY3" fmla="*/ 4572362 h 4572362"/>
              <a:gd name="connsiteX4" fmla="*/ 226952 w 7610220"/>
              <a:gd name="connsiteY4" fmla="*/ 785148 h 4572362"/>
              <a:gd name="connsiteX5" fmla="*/ 0 w 7610220"/>
              <a:gd name="connsiteY5" fmla="*/ 790228 h 4572362"/>
              <a:gd name="connsiteX6" fmla="*/ 226952 w 7610220"/>
              <a:gd name="connsiteY6" fmla="*/ 502467 h 4572362"/>
              <a:gd name="connsiteX7" fmla="*/ 226952 w 7610220"/>
              <a:gd name="connsiteY7" fmla="*/ 0 h 45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0220" h="4572362">
                <a:moveTo>
                  <a:pt x="226952" y="0"/>
                </a:moveTo>
                <a:lnTo>
                  <a:pt x="7610220" y="0"/>
                </a:lnTo>
                <a:lnTo>
                  <a:pt x="7610220" y="4572362"/>
                </a:lnTo>
                <a:lnTo>
                  <a:pt x="226952" y="4572362"/>
                </a:lnTo>
                <a:lnTo>
                  <a:pt x="226952" y="785148"/>
                </a:lnTo>
                <a:lnTo>
                  <a:pt x="0" y="790228"/>
                </a:lnTo>
                <a:lnTo>
                  <a:pt x="226952" y="502467"/>
                </a:lnTo>
                <a:lnTo>
                  <a:pt x="226952" y="0"/>
                </a:lnTo>
                <a:close/>
              </a:path>
            </a:pathLst>
          </a:cu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sp>
        <p:nvSpPr>
          <p:cNvPr id="22" name="矩形: 圆角 21">
            <a:extLst>
              <a:ext uri="{FF2B5EF4-FFF2-40B4-BE49-F238E27FC236}">
                <a16:creationId xmlns:a16="http://schemas.microsoft.com/office/drawing/2014/main" id="{BF97A0F3-CDB0-48C0-9BF3-9B3523E3DCF8}"/>
              </a:ext>
            </a:extLst>
          </p:cNvPr>
          <p:cNvSpPr/>
          <p:nvPr/>
        </p:nvSpPr>
        <p:spPr>
          <a:xfrm>
            <a:off x="4247832" y="1894105"/>
            <a:ext cx="3696335"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a:ln>
                  <a:noFill/>
                </a:ln>
                <a:solidFill>
                  <a:srgbClr val="0079BA"/>
                </a:solidFill>
                <a:effectLst/>
                <a:uLnTx/>
                <a:uFillTx/>
                <a:latin typeface="微软雅黑"/>
                <a:ea typeface="微软雅黑"/>
                <a:cs typeface="+mn-cs"/>
              </a:rPr>
              <a:t>Mecanum</a:t>
            </a:r>
            <a:r>
              <a:rPr kumimoji="0" lang="en-US" altLang="zh-CN" sz="2800" b="1" i="0" u="none" strike="noStrike" kern="1200" cap="none" spc="0" normalizeH="0" baseline="0" noProof="0" dirty="0">
                <a:ln>
                  <a:noFill/>
                </a:ln>
                <a:solidFill>
                  <a:srgbClr val="0079BA"/>
                </a:solidFill>
                <a:effectLst/>
                <a:uLnTx/>
                <a:uFillTx/>
                <a:latin typeface="微软雅黑"/>
                <a:ea typeface="微软雅黑"/>
                <a:cs typeface="+mn-cs"/>
              </a:rPr>
              <a:t> wheel</a:t>
            </a:r>
            <a:r>
              <a:rPr kumimoji="0" lang="zh-CN" altLang="en-US" sz="2800" b="1" i="0" u="none" strike="noStrike" kern="1200" cap="none" spc="0" normalizeH="0" baseline="0" noProof="0" dirty="0">
                <a:ln>
                  <a:noFill/>
                </a:ln>
                <a:solidFill>
                  <a:srgbClr val="0079BA"/>
                </a:solidFill>
                <a:effectLst/>
                <a:uLnTx/>
                <a:uFillTx/>
                <a:latin typeface="微软雅黑"/>
                <a:ea typeface="微软雅黑"/>
                <a:cs typeface="+mn-cs"/>
              </a:rPr>
              <a:t> </a:t>
            </a:r>
            <a:r>
              <a:rPr kumimoji="0" lang="zh-CN" altLang="en-US" sz="2400" b="1" i="0" u="none" strike="noStrike" kern="1200" cap="none" spc="100" normalizeH="0" baseline="0" noProof="0" dirty="0">
                <a:ln>
                  <a:noFill/>
                </a:ln>
                <a:blipFill>
                  <a:blip r:embed="rId4"/>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1" i="0" u="none" strike="noStrike" kern="1200" cap="none" spc="0" normalizeH="0" baseline="0" noProof="0" dirty="0">
                <a:ln>
                  <a:noFill/>
                </a:ln>
                <a:solidFill>
                  <a:srgbClr val="0079BA"/>
                </a:solidFill>
                <a:effectLst/>
                <a:uLnTx/>
                <a:uFillTx/>
                <a:latin typeface="微软雅黑"/>
                <a:ea typeface="微软雅黑"/>
                <a:cs typeface="+mn-cs"/>
              </a:rPr>
              <a:t>  </a:t>
            </a:r>
          </a:p>
        </p:txBody>
      </p:sp>
      <p:grpSp>
        <p:nvGrpSpPr>
          <p:cNvPr id="23" name="组合 22">
            <a:extLst>
              <a:ext uri="{FF2B5EF4-FFF2-40B4-BE49-F238E27FC236}">
                <a16:creationId xmlns:a16="http://schemas.microsoft.com/office/drawing/2014/main" id="{CA3BA954-443A-4459-B682-3EB43AC48CB9}"/>
              </a:ext>
            </a:extLst>
          </p:cNvPr>
          <p:cNvGrpSpPr/>
          <p:nvPr/>
        </p:nvGrpSpPr>
        <p:grpSpPr>
          <a:xfrm>
            <a:off x="849012" y="5401283"/>
            <a:ext cx="2179764" cy="923319"/>
            <a:chOff x="1385475" y="4751040"/>
            <a:chExt cx="1657350" cy="923319"/>
          </a:xfrm>
        </p:grpSpPr>
        <p:grpSp>
          <p:nvGrpSpPr>
            <p:cNvPr id="24" name="组合 23">
              <a:extLst>
                <a:ext uri="{FF2B5EF4-FFF2-40B4-BE49-F238E27FC236}">
                  <a16:creationId xmlns:a16="http://schemas.microsoft.com/office/drawing/2014/main" id="{0CE5B5DF-B319-4BEF-99E9-DA1CF86C1CA0}"/>
                </a:ext>
              </a:extLst>
            </p:cNvPr>
            <p:cNvGrpSpPr/>
            <p:nvPr/>
          </p:nvGrpSpPr>
          <p:grpSpPr>
            <a:xfrm>
              <a:off x="1385475" y="4751040"/>
              <a:ext cx="1657350" cy="78394"/>
              <a:chOff x="1721420" y="2967038"/>
              <a:chExt cx="1657350" cy="78394"/>
            </a:xfrm>
          </p:grpSpPr>
          <p:cxnSp>
            <p:nvCxnSpPr>
              <p:cNvPr id="28" name="直接连接符 27">
                <a:extLst>
                  <a:ext uri="{FF2B5EF4-FFF2-40B4-BE49-F238E27FC236}">
                    <a16:creationId xmlns:a16="http://schemas.microsoft.com/office/drawing/2014/main" id="{FB894581-0AEE-4DE3-8A78-A650E5B6CFCB}"/>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1141C9ED-6E86-4E41-868D-F432728DCD45}"/>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grpSp>
          <p:nvGrpSpPr>
            <p:cNvPr id="25" name="组合 24">
              <a:extLst>
                <a:ext uri="{FF2B5EF4-FFF2-40B4-BE49-F238E27FC236}">
                  <a16:creationId xmlns:a16="http://schemas.microsoft.com/office/drawing/2014/main" id="{0C4EA324-5EF6-4FBF-B35B-93DC7DDC4712}"/>
                </a:ext>
              </a:extLst>
            </p:cNvPr>
            <p:cNvGrpSpPr/>
            <p:nvPr/>
          </p:nvGrpSpPr>
          <p:grpSpPr>
            <a:xfrm flipV="1">
              <a:off x="1385475" y="5595965"/>
              <a:ext cx="1657350" cy="78394"/>
              <a:chOff x="1721420" y="2967038"/>
              <a:chExt cx="1657350" cy="78394"/>
            </a:xfrm>
          </p:grpSpPr>
          <p:cxnSp>
            <p:nvCxnSpPr>
              <p:cNvPr id="26" name="直接连接符 25">
                <a:extLst>
                  <a:ext uri="{FF2B5EF4-FFF2-40B4-BE49-F238E27FC236}">
                    <a16:creationId xmlns:a16="http://schemas.microsoft.com/office/drawing/2014/main" id="{E67C08F0-B148-4E2E-9007-9E2A4F9A5EE2}"/>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等腰三角形 26">
                <a:extLst>
                  <a:ext uri="{FF2B5EF4-FFF2-40B4-BE49-F238E27FC236}">
                    <a16:creationId xmlns:a16="http://schemas.microsoft.com/office/drawing/2014/main" id="{5D95DEDA-3221-4470-8508-5F93EE304DE2}"/>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grpSp>
      <p:cxnSp>
        <p:nvCxnSpPr>
          <p:cNvPr id="31" name="直接连接符 30">
            <a:extLst>
              <a:ext uri="{FF2B5EF4-FFF2-40B4-BE49-F238E27FC236}">
                <a16:creationId xmlns:a16="http://schemas.microsoft.com/office/drawing/2014/main" id="{D87D486F-4ED7-4AA4-811C-8417F4A54717}"/>
              </a:ext>
            </a:extLst>
          </p:cNvPr>
          <p:cNvCxnSpPr>
            <a:cxnSpLocks/>
          </p:cNvCxnSpPr>
          <p:nvPr/>
        </p:nvCxnSpPr>
        <p:spPr>
          <a:xfrm>
            <a:off x="4506968" y="5137585"/>
            <a:ext cx="654581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B02B0540-45AB-400C-AC47-29089A6425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65000"/>
                    <a:lumOff val="35000"/>
                  </a:srgbClr>
                </a:solidFill>
                <a:effectLst/>
                <a:uLnTx/>
                <a:uFillTx/>
                <a:latin typeface="Arial"/>
                <a:ea typeface="微软雅黑 Light"/>
                <a:cs typeface="+mn-cs"/>
              </a:rPr>
              <a:t>  </a:t>
            </a:r>
            <a:r>
              <a:rPr kumimoji="0" lang="en-US" altLang="zh-CN" sz="1200" b="0" i="0" u="none" strike="noStrike" kern="1200" cap="none" spc="0" normalizeH="0" baseline="0" noProof="0">
                <a:ln>
                  <a:noFill/>
                </a:ln>
                <a:solidFill>
                  <a:srgbClr val="000000">
                    <a:lumMod val="65000"/>
                    <a:lumOff val="35000"/>
                  </a:srgbClr>
                </a:solidFill>
                <a:effectLst/>
                <a:uLnTx/>
                <a:uFillTx/>
                <a:latin typeface="Arial"/>
                <a:ea typeface="微软雅黑 Light"/>
                <a:cs typeface="+mn-cs"/>
              </a:rPr>
              <a:t>Page </a:t>
            </a:r>
            <a:fld id="{7CFB1EEF-B761-4911-A2FD-18DBD3241D03}" type="slidenum">
              <a:rPr kumimoji="0" lang="zh-CN" altLang="en-US" sz="1200" b="0" i="0" u="none" strike="noStrike" kern="1200" cap="none" spc="0" normalizeH="0" baseline="0" noProof="0" smtClean="0">
                <a:ln>
                  <a:noFill/>
                </a:ln>
                <a:solidFill>
                  <a:srgbClr val="000000">
                    <a:lumMod val="65000"/>
                    <a:lumOff val="35000"/>
                  </a:srgbClr>
                </a:solidFill>
                <a:effectLst/>
                <a:uLnTx/>
                <a:uFillTx/>
                <a:latin typeface="Arial"/>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srgbClr val="000000">
                  <a:lumMod val="65000"/>
                  <a:lumOff val="35000"/>
                </a:srgbClr>
              </a:solidFill>
              <a:effectLst/>
              <a:uLnTx/>
              <a:uFillTx/>
              <a:latin typeface="Arial"/>
              <a:ea typeface="微软雅黑 Light"/>
              <a:cs typeface="+mn-cs"/>
            </a:endParaRPr>
          </a:p>
        </p:txBody>
      </p:sp>
      <p:sp>
        <p:nvSpPr>
          <p:cNvPr id="35" name="文本占位符 12">
            <a:extLst>
              <a:ext uri="{FF2B5EF4-FFF2-40B4-BE49-F238E27FC236}">
                <a16:creationId xmlns:a16="http://schemas.microsoft.com/office/drawing/2014/main" id="{7E375909-63A6-452F-B6F5-73901DAF2216}"/>
              </a:ext>
            </a:extLst>
          </p:cNvPr>
          <p:cNvSpPr txBox="1">
            <a:spLocks/>
          </p:cNvSpPr>
          <p:nvPr/>
        </p:nvSpPr>
        <p:spPr>
          <a:xfrm>
            <a:off x="248271" y="246533"/>
            <a:ext cx="11150143" cy="606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rPr>
              <a:t>Structure-Function Introduction</a:t>
            </a:r>
            <a:endParaRPr kumimoji="0" lang="zh-CN" altLang="en-US"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endParaRPr>
          </a:p>
        </p:txBody>
      </p:sp>
    </p:spTree>
    <p:extLst>
      <p:ext uri="{BB962C8B-B14F-4D97-AF65-F5344CB8AC3E}">
        <p14:creationId xmlns:p14="http://schemas.microsoft.com/office/powerpoint/2010/main" val="65979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3FB3226-7C48-4A8C-9C01-3B5EFC52F28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65000"/>
                    <a:lumOff val="35000"/>
                  </a:srgbClr>
                </a:solidFill>
                <a:effectLst/>
                <a:uLnTx/>
                <a:uFillTx/>
                <a:latin typeface="Arial"/>
                <a:ea typeface="微软雅黑 Light"/>
                <a:cs typeface="+mn-cs"/>
              </a:rPr>
              <a:t>  </a:t>
            </a:r>
            <a:r>
              <a:rPr kumimoji="0" lang="en-US" altLang="zh-CN" sz="1150" b="0" i="0" u="none" strike="noStrike" kern="1200" cap="none" spc="90" normalizeH="0" baseline="0" noProof="0">
                <a:ln>
                  <a:noFill/>
                </a:ln>
                <a:solidFill>
                  <a:srgbClr val="000000">
                    <a:lumMod val="65000"/>
                    <a:lumOff val="35000"/>
                  </a:srgbClr>
                </a:solidFill>
                <a:effectLst/>
                <a:uLnTx/>
                <a:uFillTx/>
                <a:latin typeface="Arial"/>
                <a:ea typeface="微软雅黑 Light"/>
                <a:cs typeface="+mn-cs"/>
              </a:rPr>
              <a:t>Page </a:t>
            </a:r>
            <a:fld id="{7CFB1EEF-B761-4911-A2FD-18DBD3241D03}" type="slidenum">
              <a:rPr kumimoji="0" lang="zh-CN" altLang="en-US" sz="1150" b="0" i="0" u="none" strike="noStrike" kern="1200" cap="none" spc="90" normalizeH="0" baseline="0" noProof="0" smtClean="0">
                <a:ln>
                  <a:noFill/>
                </a:ln>
                <a:solidFill>
                  <a:srgbClr val="000000">
                    <a:lumMod val="65000"/>
                    <a:lumOff val="35000"/>
                  </a:srgbClr>
                </a:solidFill>
                <a:effectLst/>
                <a:uLnTx/>
                <a:uFillTx/>
                <a:latin typeface="Arial"/>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150" b="0" i="0" u="none" strike="noStrike" kern="1200" cap="none" spc="90" normalizeH="0" baseline="0" noProof="0" dirty="0">
              <a:ln>
                <a:noFill/>
              </a:ln>
              <a:solidFill>
                <a:srgbClr val="000000">
                  <a:lumMod val="65000"/>
                  <a:lumOff val="35000"/>
                </a:srgbClr>
              </a:solidFill>
              <a:effectLst/>
              <a:uLnTx/>
              <a:uFillTx/>
              <a:latin typeface="Arial"/>
              <a:ea typeface="微软雅黑 Light"/>
              <a:cs typeface="+mn-cs"/>
            </a:endParaRPr>
          </a:p>
        </p:txBody>
      </p:sp>
      <p:sp>
        <p:nvSpPr>
          <p:cNvPr id="27" name="矩形: 圆角 26">
            <a:extLst>
              <a:ext uri="{FF2B5EF4-FFF2-40B4-BE49-F238E27FC236}">
                <a16:creationId xmlns:a16="http://schemas.microsoft.com/office/drawing/2014/main" id="{07978156-6D33-4A36-A9CE-F2C2366FF136}"/>
              </a:ext>
            </a:extLst>
          </p:cNvPr>
          <p:cNvSpPr/>
          <p:nvPr/>
        </p:nvSpPr>
        <p:spPr>
          <a:xfrm>
            <a:off x="5011498" y="922405"/>
            <a:ext cx="1995873"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Reloading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28" name="矩形: 圆角 27">
            <a:extLst>
              <a:ext uri="{FF2B5EF4-FFF2-40B4-BE49-F238E27FC236}">
                <a16:creationId xmlns:a16="http://schemas.microsoft.com/office/drawing/2014/main" id="{5461957E-286F-4887-A482-F2B951C09457}"/>
              </a:ext>
            </a:extLst>
          </p:cNvPr>
          <p:cNvSpPr/>
          <p:nvPr/>
        </p:nvSpPr>
        <p:spPr>
          <a:xfrm>
            <a:off x="9078835" y="922405"/>
            <a:ext cx="1865726"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Shooting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31" name="文本占位符 12">
            <a:extLst>
              <a:ext uri="{FF2B5EF4-FFF2-40B4-BE49-F238E27FC236}">
                <a16:creationId xmlns:a16="http://schemas.microsoft.com/office/drawing/2014/main" id="{7FDAB33F-0BF8-4F04-82CC-B92B6DE6F277}"/>
              </a:ext>
            </a:extLst>
          </p:cNvPr>
          <p:cNvSpPr txBox="1">
            <a:spLocks/>
          </p:cNvSpPr>
          <p:nvPr/>
        </p:nvSpPr>
        <p:spPr>
          <a:xfrm>
            <a:off x="248271" y="246533"/>
            <a:ext cx="11150143" cy="606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rPr>
              <a:t>Structure-Function Introduction</a:t>
            </a:r>
            <a:endParaRPr kumimoji="0" lang="zh-CN" altLang="en-US"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endParaRPr>
          </a:p>
        </p:txBody>
      </p:sp>
      <p:sp>
        <p:nvSpPr>
          <p:cNvPr id="26" name="矩形: 圆角 25">
            <a:extLst>
              <a:ext uri="{FF2B5EF4-FFF2-40B4-BE49-F238E27FC236}">
                <a16:creationId xmlns:a16="http://schemas.microsoft.com/office/drawing/2014/main" id="{0D2643B2-588A-435B-8833-E671FDAA22DD}"/>
              </a:ext>
            </a:extLst>
          </p:cNvPr>
          <p:cNvSpPr/>
          <p:nvPr/>
        </p:nvSpPr>
        <p:spPr>
          <a:xfrm>
            <a:off x="1156034" y="922405"/>
            <a:ext cx="1784000"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Moving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grpSp>
        <p:nvGrpSpPr>
          <p:cNvPr id="32" name="组合 31">
            <a:extLst>
              <a:ext uri="{FF2B5EF4-FFF2-40B4-BE49-F238E27FC236}">
                <a16:creationId xmlns:a16="http://schemas.microsoft.com/office/drawing/2014/main" id="{D629E167-3A6C-49D1-9EE1-5687EBADEE9C}"/>
              </a:ext>
            </a:extLst>
          </p:cNvPr>
          <p:cNvGrpSpPr/>
          <p:nvPr/>
        </p:nvGrpSpPr>
        <p:grpSpPr>
          <a:xfrm>
            <a:off x="3174375" y="3875089"/>
            <a:ext cx="5088524" cy="2736378"/>
            <a:chOff x="-463065" y="3217719"/>
            <a:chExt cx="5529241" cy="3104207"/>
          </a:xfrm>
        </p:grpSpPr>
        <p:sp>
          <p:nvSpPr>
            <p:cNvPr id="33" name="文本框 32">
              <a:extLst>
                <a:ext uri="{FF2B5EF4-FFF2-40B4-BE49-F238E27FC236}">
                  <a16:creationId xmlns:a16="http://schemas.microsoft.com/office/drawing/2014/main" id="{1A6BF6DA-9D3E-4082-83FB-C59ADE2FC022}"/>
                </a:ext>
              </a:extLst>
            </p:cNvPr>
            <p:cNvSpPr txBox="1"/>
            <p:nvPr/>
          </p:nvSpPr>
          <p:spPr>
            <a:xfrm>
              <a:off x="-235837" y="3975350"/>
              <a:ext cx="1144805" cy="469619"/>
            </a:xfrm>
            <a:prstGeom prst="rect">
              <a:avLst/>
            </a:prstGeom>
            <a:noFill/>
            <a:ln>
              <a:noFill/>
            </a:ln>
          </p:spPr>
          <p:txBody>
            <a:bodyPr wrap="none" lIns="180000" tIns="180000" rIns="180000" bIns="18000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34" name="文本框 33">
              <a:extLst>
                <a:ext uri="{FF2B5EF4-FFF2-40B4-BE49-F238E27FC236}">
                  <a16:creationId xmlns:a16="http://schemas.microsoft.com/office/drawing/2014/main" id="{CAC32F2D-2957-4FAC-84B9-F186EE5DE75B}"/>
                </a:ext>
              </a:extLst>
            </p:cNvPr>
            <p:cNvSpPr txBox="1"/>
            <p:nvPr/>
          </p:nvSpPr>
          <p:spPr>
            <a:xfrm>
              <a:off x="722260" y="5667461"/>
              <a:ext cx="978611" cy="407225"/>
            </a:xfrm>
            <a:prstGeom prst="rect">
              <a:avLst/>
            </a:prstGeom>
            <a:noFill/>
            <a:ln>
              <a:noFill/>
            </a:ln>
          </p:spPr>
          <p:txBody>
            <a:bodyPr wrap="none" lIns="180000" tIns="180000" rIns="180000" bIns="18000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Reloading</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grpSp>
          <p:nvGrpSpPr>
            <p:cNvPr id="35" name="组合 34">
              <a:extLst>
                <a:ext uri="{FF2B5EF4-FFF2-40B4-BE49-F238E27FC236}">
                  <a16:creationId xmlns:a16="http://schemas.microsoft.com/office/drawing/2014/main" id="{851680B4-6745-47E8-AF64-456DB9A31BAC}"/>
                </a:ext>
              </a:extLst>
            </p:cNvPr>
            <p:cNvGrpSpPr/>
            <p:nvPr/>
          </p:nvGrpSpPr>
          <p:grpSpPr>
            <a:xfrm>
              <a:off x="1177396" y="3540197"/>
              <a:ext cx="2717230" cy="2587839"/>
              <a:chOff x="4501660" y="2390562"/>
              <a:chExt cx="3188681" cy="3036837"/>
            </a:xfrm>
          </p:grpSpPr>
          <p:sp>
            <p:nvSpPr>
              <p:cNvPr id="73" name="五边形 72">
                <a:extLst>
                  <a:ext uri="{FF2B5EF4-FFF2-40B4-BE49-F238E27FC236}">
                    <a16:creationId xmlns:a16="http://schemas.microsoft.com/office/drawing/2014/main" id="{086428B6-552F-43A4-BEF7-0FDB35832289}"/>
                  </a:ext>
                </a:extLst>
              </p:cNvPr>
              <p:cNvSpPr/>
              <p:nvPr/>
            </p:nvSpPr>
            <p:spPr>
              <a:xfrm>
                <a:off x="4974710" y="2841086"/>
                <a:ext cx="2242580" cy="2135790"/>
              </a:xfrm>
              <a:prstGeom prst="pentagon">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74" name="五边形 73">
                <a:extLst>
                  <a:ext uri="{FF2B5EF4-FFF2-40B4-BE49-F238E27FC236}">
                    <a16:creationId xmlns:a16="http://schemas.microsoft.com/office/drawing/2014/main" id="{135BEEFD-C1DF-453D-A54F-D9914A7BFA06}"/>
                  </a:ext>
                </a:extLst>
              </p:cNvPr>
              <p:cNvSpPr/>
              <p:nvPr/>
            </p:nvSpPr>
            <p:spPr>
              <a:xfrm>
                <a:off x="4501660" y="2390562"/>
                <a:ext cx="3188681" cy="3036837"/>
              </a:xfrm>
              <a:prstGeom prst="pentagon">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75" name="五边形 74">
                <a:extLst>
                  <a:ext uri="{FF2B5EF4-FFF2-40B4-BE49-F238E27FC236}">
                    <a16:creationId xmlns:a16="http://schemas.microsoft.com/office/drawing/2014/main" id="{F7FA2B3E-E563-4666-ACE2-C960E4C7A745}"/>
                  </a:ext>
                </a:extLst>
              </p:cNvPr>
              <p:cNvSpPr/>
              <p:nvPr/>
            </p:nvSpPr>
            <p:spPr>
              <a:xfrm>
                <a:off x="4902730" y="2774989"/>
                <a:ext cx="2473716" cy="2389851"/>
              </a:xfrm>
              <a:prstGeom prst="pentagon">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a:ea typeface="微软雅黑"/>
                    <a:cs typeface="+mn-cs"/>
                  </a:rPr>
                  <a:t>Trebuchet</a:t>
                </a:r>
                <a:endParaRPr kumimoji="0" lang="zh-CN" altLang="en-US" sz="1400" b="1" i="0" u="none" strike="noStrike" kern="1200" cap="none" spc="0" normalizeH="0" baseline="0" noProof="0" dirty="0">
                  <a:ln>
                    <a:noFill/>
                  </a:ln>
                  <a:solidFill>
                    <a:srgbClr val="FFFFFF"/>
                  </a:solidFill>
                  <a:effectLst/>
                  <a:uLnTx/>
                  <a:uFillTx/>
                  <a:latin typeface="微软雅黑"/>
                  <a:ea typeface="微软雅黑"/>
                  <a:cs typeface="+mn-cs"/>
                </a:endParaRPr>
              </a:p>
            </p:txBody>
          </p:sp>
        </p:grpSp>
        <p:sp>
          <p:nvSpPr>
            <p:cNvPr id="36" name="椭圆 35">
              <a:extLst>
                <a:ext uri="{FF2B5EF4-FFF2-40B4-BE49-F238E27FC236}">
                  <a16:creationId xmlns:a16="http://schemas.microsoft.com/office/drawing/2014/main" id="{4C3E321A-88F4-4DE3-85B3-5F72DB2A6EA6}"/>
                </a:ext>
              </a:extLst>
            </p:cNvPr>
            <p:cNvSpPr/>
            <p:nvPr/>
          </p:nvSpPr>
          <p:spPr>
            <a:xfrm>
              <a:off x="2370508" y="3375406"/>
              <a:ext cx="398187" cy="4039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37" name="椭圆 36">
              <a:extLst>
                <a:ext uri="{FF2B5EF4-FFF2-40B4-BE49-F238E27FC236}">
                  <a16:creationId xmlns:a16="http://schemas.microsoft.com/office/drawing/2014/main" id="{17E9E9CC-D7FA-4614-9921-8518CEE545A3}"/>
                </a:ext>
              </a:extLst>
            </p:cNvPr>
            <p:cNvSpPr/>
            <p:nvPr/>
          </p:nvSpPr>
          <p:spPr>
            <a:xfrm>
              <a:off x="3724618" y="4263000"/>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60" name="椭圆 59">
              <a:extLst>
                <a:ext uri="{FF2B5EF4-FFF2-40B4-BE49-F238E27FC236}">
                  <a16:creationId xmlns:a16="http://schemas.microsoft.com/office/drawing/2014/main" id="{0FCE9659-6B70-4429-AD85-411A0352DAE9}"/>
                </a:ext>
              </a:extLst>
            </p:cNvPr>
            <p:cNvSpPr/>
            <p:nvPr/>
          </p:nvSpPr>
          <p:spPr>
            <a:xfrm>
              <a:off x="1016398" y="4263000"/>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62" name="椭圆 61">
              <a:extLst>
                <a:ext uri="{FF2B5EF4-FFF2-40B4-BE49-F238E27FC236}">
                  <a16:creationId xmlns:a16="http://schemas.microsoft.com/office/drawing/2014/main" id="{0BA84AB1-98B0-4B2D-8F0E-FD583A01F892}"/>
                </a:ext>
              </a:extLst>
            </p:cNvPr>
            <p:cNvSpPr/>
            <p:nvPr/>
          </p:nvSpPr>
          <p:spPr>
            <a:xfrm>
              <a:off x="3200535" y="5856115"/>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63" name="椭圆 62">
              <a:extLst>
                <a:ext uri="{FF2B5EF4-FFF2-40B4-BE49-F238E27FC236}">
                  <a16:creationId xmlns:a16="http://schemas.microsoft.com/office/drawing/2014/main" id="{64E658FF-72F8-4C1F-A4FE-61292B9AE32C}"/>
                </a:ext>
              </a:extLst>
            </p:cNvPr>
            <p:cNvSpPr/>
            <p:nvPr/>
          </p:nvSpPr>
          <p:spPr>
            <a:xfrm>
              <a:off x="1540482" y="5856115"/>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pic>
          <p:nvPicPr>
            <p:cNvPr id="64" name="图形 63" descr="照相机">
              <a:extLst>
                <a:ext uri="{FF2B5EF4-FFF2-40B4-BE49-F238E27FC236}">
                  <a16:creationId xmlns:a16="http://schemas.microsoft.com/office/drawing/2014/main" id="{F6943BF2-DA70-4CF2-800B-A9E81F8C94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36396" y="3445110"/>
              <a:ext cx="269761" cy="269759"/>
            </a:xfrm>
            <a:prstGeom prst="rect">
              <a:avLst/>
            </a:prstGeom>
          </p:spPr>
        </p:pic>
        <p:pic>
          <p:nvPicPr>
            <p:cNvPr id="65" name="图形 64" descr="打开的书">
              <a:extLst>
                <a:ext uri="{FF2B5EF4-FFF2-40B4-BE49-F238E27FC236}">
                  <a16:creationId xmlns:a16="http://schemas.microsoft.com/office/drawing/2014/main" id="{E0A3C582-11F9-4D22-B329-6B8D11E083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498" y="4390055"/>
              <a:ext cx="226726" cy="226723"/>
            </a:xfrm>
            <a:prstGeom prst="rect">
              <a:avLst/>
            </a:prstGeom>
          </p:spPr>
        </p:pic>
        <p:pic>
          <p:nvPicPr>
            <p:cNvPr id="66" name="图形 65" descr="书">
              <a:extLst>
                <a:ext uri="{FF2B5EF4-FFF2-40B4-BE49-F238E27FC236}">
                  <a16:creationId xmlns:a16="http://schemas.microsoft.com/office/drawing/2014/main" id="{1C6EF568-A581-48AD-94C3-A77823A417E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521" y="4402700"/>
              <a:ext cx="216408" cy="216409"/>
            </a:xfrm>
            <a:prstGeom prst="rect">
              <a:avLst/>
            </a:prstGeom>
          </p:spPr>
        </p:pic>
        <p:pic>
          <p:nvPicPr>
            <p:cNvPr id="67" name="图形 66" descr="毕业帽">
              <a:extLst>
                <a:ext uri="{FF2B5EF4-FFF2-40B4-BE49-F238E27FC236}">
                  <a16:creationId xmlns:a16="http://schemas.microsoft.com/office/drawing/2014/main" id="{0D2FD337-B288-4B15-A6C9-4671C7F4FD9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93533" y="5909166"/>
              <a:ext cx="359708" cy="359708"/>
            </a:xfrm>
            <a:prstGeom prst="rect">
              <a:avLst/>
            </a:prstGeom>
          </p:spPr>
        </p:pic>
        <p:pic>
          <p:nvPicPr>
            <p:cNvPr id="68" name="图形 67" descr="带齿轮的头部">
              <a:extLst>
                <a:ext uri="{FF2B5EF4-FFF2-40B4-BE49-F238E27FC236}">
                  <a16:creationId xmlns:a16="http://schemas.microsoft.com/office/drawing/2014/main" id="{580A6E2D-7048-4F7A-97D4-A4450E21F4A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79350" y="5931139"/>
              <a:ext cx="315765" cy="315764"/>
            </a:xfrm>
            <a:prstGeom prst="rect">
              <a:avLst/>
            </a:prstGeom>
          </p:spPr>
        </p:pic>
        <p:sp>
          <p:nvSpPr>
            <p:cNvPr id="69" name="文本框 68">
              <a:extLst>
                <a:ext uri="{FF2B5EF4-FFF2-40B4-BE49-F238E27FC236}">
                  <a16:creationId xmlns:a16="http://schemas.microsoft.com/office/drawing/2014/main" id="{FEB65498-905B-4FAD-A78A-9CD09A9BC8E9}"/>
                </a:ext>
              </a:extLst>
            </p:cNvPr>
            <p:cNvSpPr txBox="1"/>
            <p:nvPr/>
          </p:nvSpPr>
          <p:spPr>
            <a:xfrm>
              <a:off x="2976567" y="3217719"/>
              <a:ext cx="978611" cy="407223"/>
            </a:xfrm>
            <a:prstGeom prst="rect">
              <a:avLst/>
            </a:prstGeom>
            <a:noFill/>
            <a:ln>
              <a:noFill/>
            </a:ln>
          </p:spPr>
          <p:txBody>
            <a:bodyPr wrap="none" lIns="180000" tIns="180000" rIns="180000" bIns="18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Moving </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70" name="文本框 69">
              <a:extLst>
                <a:ext uri="{FF2B5EF4-FFF2-40B4-BE49-F238E27FC236}">
                  <a16:creationId xmlns:a16="http://schemas.microsoft.com/office/drawing/2014/main" id="{3CFA7740-BC63-42E9-9955-79CB87A1E319}"/>
                </a:ext>
              </a:extLst>
            </p:cNvPr>
            <p:cNvSpPr txBox="1"/>
            <p:nvPr/>
          </p:nvSpPr>
          <p:spPr>
            <a:xfrm>
              <a:off x="-463065" y="4088682"/>
              <a:ext cx="978611" cy="407223"/>
            </a:xfrm>
            <a:prstGeom prst="rect">
              <a:avLst/>
            </a:prstGeom>
            <a:noFill/>
            <a:ln>
              <a:noFill/>
            </a:ln>
          </p:spPr>
          <p:txBody>
            <a:bodyPr wrap="none" lIns="180000" tIns="180000" rIns="180000" bIns="18000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Shooting</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71" name="文本框 70">
              <a:extLst>
                <a:ext uri="{FF2B5EF4-FFF2-40B4-BE49-F238E27FC236}">
                  <a16:creationId xmlns:a16="http://schemas.microsoft.com/office/drawing/2014/main" id="{E56701E8-1DBF-4E19-9D11-129F131AF53B}"/>
                </a:ext>
              </a:extLst>
            </p:cNvPr>
            <p:cNvSpPr txBox="1"/>
            <p:nvPr/>
          </p:nvSpPr>
          <p:spPr>
            <a:xfrm>
              <a:off x="3519461" y="5726602"/>
              <a:ext cx="978611" cy="407225"/>
            </a:xfrm>
            <a:prstGeom prst="rect">
              <a:avLst/>
            </a:prstGeom>
            <a:noFill/>
            <a:ln>
              <a:noFill/>
            </a:ln>
          </p:spPr>
          <p:txBody>
            <a:bodyPr wrap="none" lIns="180000" tIns="180000" rIns="180000" bIns="18000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Remote Controlling</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72" name="文本框 71">
              <a:extLst>
                <a:ext uri="{FF2B5EF4-FFF2-40B4-BE49-F238E27FC236}">
                  <a16:creationId xmlns:a16="http://schemas.microsoft.com/office/drawing/2014/main" id="{99F01E42-BE5B-4BD0-A701-722376717D48}"/>
                </a:ext>
              </a:extLst>
            </p:cNvPr>
            <p:cNvSpPr txBox="1"/>
            <p:nvPr/>
          </p:nvSpPr>
          <p:spPr>
            <a:xfrm>
              <a:off x="4032700" y="4181065"/>
              <a:ext cx="1033476" cy="273174"/>
            </a:xfrm>
            <a:prstGeom prst="rect">
              <a:avLst/>
            </a:prstGeom>
            <a:noFill/>
            <a:ln>
              <a:noFill/>
            </a:ln>
          </p:spPr>
          <p:txBody>
            <a:bodyPr wrap="none" lIns="180000" tIns="180000" rIns="180000" bIns="18000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Spacing</a:t>
              </a:r>
              <a:r>
                <a:rPr kumimoji="0" lang="en-US" altLang="zh-CN" sz="1600" b="1" i="0" u="none" strike="noStrike" kern="1200" cap="none" spc="0" normalizeH="0" baseline="0" noProof="0" dirty="0">
                  <a:ln>
                    <a:noFill/>
                  </a:ln>
                  <a:solidFill>
                    <a:srgbClr val="0079BA"/>
                  </a:solidFill>
                  <a:effectLst/>
                  <a:uLnTx/>
                  <a:uFillTx/>
                  <a:latin typeface="微软雅黑"/>
                  <a:ea typeface="微软雅黑"/>
                  <a:cs typeface="+mn-cs"/>
                </a:rPr>
                <a:t>  </a:t>
              </a:r>
              <a:endParaRPr kumimoji="0" lang="zh-CN" altLang="en-US" sz="1600" b="1" i="0" u="none" strike="noStrike" kern="1200" cap="none" spc="0" normalizeH="0" baseline="0" noProof="0" dirty="0">
                <a:ln>
                  <a:noFill/>
                </a:ln>
                <a:solidFill>
                  <a:srgbClr val="0079BA"/>
                </a:solidFill>
                <a:effectLst/>
                <a:uLnTx/>
                <a:uFillTx/>
                <a:latin typeface="微软雅黑"/>
                <a:ea typeface="微软雅黑"/>
                <a:cs typeface="+mn-cs"/>
              </a:endParaRPr>
            </a:p>
          </p:txBody>
        </p:sp>
      </p:grpSp>
      <p:sp>
        <p:nvSpPr>
          <p:cNvPr id="77" name="矩形 76">
            <a:extLst>
              <a:ext uri="{FF2B5EF4-FFF2-40B4-BE49-F238E27FC236}">
                <a16:creationId xmlns:a16="http://schemas.microsoft.com/office/drawing/2014/main" id="{2C97BB4B-6620-49F8-9729-DB50E2128F27}"/>
              </a:ext>
            </a:extLst>
          </p:cNvPr>
          <p:cNvSpPr/>
          <p:nvPr/>
        </p:nvSpPr>
        <p:spPr>
          <a:xfrm>
            <a:off x="3463649" y="6038979"/>
            <a:ext cx="2126921" cy="657869"/>
          </a:xfrm>
          <a:prstGeom prst="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8" name="图片 7">
            <a:extLst>
              <a:ext uri="{FF2B5EF4-FFF2-40B4-BE49-F238E27FC236}">
                <a16:creationId xmlns:a16="http://schemas.microsoft.com/office/drawing/2014/main" id="{B519F406-1065-49A6-83AB-BE46ED02545F}"/>
              </a:ext>
            </a:extLst>
          </p:cNvPr>
          <p:cNvPicPr>
            <a:picLocks noChangeAspect="1"/>
          </p:cNvPicPr>
          <p:nvPr/>
        </p:nvPicPr>
        <p:blipFill rotWithShape="1">
          <a:blip r:embed="rId13"/>
          <a:srcRect b="6770"/>
          <a:stretch/>
        </p:blipFill>
        <p:spPr>
          <a:xfrm>
            <a:off x="4964597" y="1494332"/>
            <a:ext cx="2218004" cy="2453064"/>
          </a:xfrm>
          <a:prstGeom prst="rect">
            <a:avLst/>
          </a:prstGeom>
        </p:spPr>
      </p:pic>
      <p:pic>
        <p:nvPicPr>
          <p:cNvPr id="12" name="图片 11">
            <a:extLst>
              <a:ext uri="{FF2B5EF4-FFF2-40B4-BE49-F238E27FC236}">
                <a16:creationId xmlns:a16="http://schemas.microsoft.com/office/drawing/2014/main" id="{EE1BB9D7-EEC2-4FB6-8AAF-BA8D50A8C183}"/>
              </a:ext>
            </a:extLst>
          </p:cNvPr>
          <p:cNvPicPr>
            <a:picLocks noChangeAspect="1"/>
          </p:cNvPicPr>
          <p:nvPr/>
        </p:nvPicPr>
        <p:blipFill>
          <a:blip r:embed="rId14"/>
          <a:stretch>
            <a:fillRect/>
          </a:stretch>
        </p:blipFill>
        <p:spPr>
          <a:xfrm>
            <a:off x="1087738" y="1452341"/>
            <a:ext cx="1865631" cy="2667187"/>
          </a:xfrm>
          <a:prstGeom prst="rect">
            <a:avLst/>
          </a:prstGeom>
        </p:spPr>
      </p:pic>
      <p:pic>
        <p:nvPicPr>
          <p:cNvPr id="4" name="图片 3">
            <a:extLst>
              <a:ext uri="{FF2B5EF4-FFF2-40B4-BE49-F238E27FC236}">
                <a16:creationId xmlns:a16="http://schemas.microsoft.com/office/drawing/2014/main" id="{62DEC2FD-98B1-4387-AA85-B43B583FE0A6}"/>
              </a:ext>
            </a:extLst>
          </p:cNvPr>
          <p:cNvPicPr>
            <a:picLocks noChangeAspect="1"/>
          </p:cNvPicPr>
          <p:nvPr/>
        </p:nvPicPr>
        <p:blipFill>
          <a:blip r:embed="rId15"/>
          <a:stretch>
            <a:fillRect/>
          </a:stretch>
        </p:blipFill>
        <p:spPr>
          <a:xfrm>
            <a:off x="9017968" y="1452341"/>
            <a:ext cx="1986716" cy="2611342"/>
          </a:xfrm>
          <a:prstGeom prst="rect">
            <a:avLst/>
          </a:prstGeom>
        </p:spPr>
      </p:pic>
    </p:spTree>
    <p:extLst>
      <p:ext uri="{BB962C8B-B14F-4D97-AF65-F5344CB8AC3E}">
        <p14:creationId xmlns:p14="http://schemas.microsoft.com/office/powerpoint/2010/main" val="29141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27"/>
                                        </p:tgtEl>
                                      </p:cBhvr>
                                      <p:by x="150000" y="150000"/>
                                    </p:animScale>
                                  </p:childTnLst>
                                </p:cTn>
                              </p:par>
                              <p:par>
                                <p:cTn id="7" presetID="6" presetClass="emph" presetSubtype="0" fill="hold" nodeType="withEffect">
                                  <p:stCondLst>
                                    <p:cond delay="0"/>
                                  </p:stCondLst>
                                  <p:childTnLst>
                                    <p:animScale>
                                      <p:cBhvr>
                                        <p:cTn id="8" dur="50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DCC51E7-A9E6-4268-A83C-86D07E77707F}"/>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latin typeface="Arial"/>
                <a:ea typeface="微软雅黑 Light"/>
                <a:cs typeface="+mn-cs"/>
              </a:rPr>
              <a:t>  </a:t>
            </a:r>
            <a:r>
              <a:rPr kumimoji="0" lang="en-US" altLang="zh-CN" sz="1200" b="0" i="0" u="none" strike="noStrike" kern="1200" cap="none" spc="0" normalizeH="0" baseline="0" noProof="0">
                <a:ln>
                  <a:noFill/>
                </a:ln>
                <a:solidFill>
                  <a:srgbClr val="FFFFFF"/>
                </a:solidFill>
                <a:effectLst/>
                <a:uLnTx/>
                <a:uFillTx/>
                <a:latin typeface="Arial"/>
                <a:ea typeface="微软雅黑 Light"/>
                <a:cs typeface="+mn-cs"/>
              </a:rPr>
              <a:t>Page </a:t>
            </a:r>
            <a:fld id="{7CFB1EEF-B761-4911-A2FD-18DBD3241D03}" type="slidenum">
              <a:rPr kumimoji="0" lang="zh-CN" altLang="en-US" sz="1200" b="0" i="0" u="none" strike="noStrike" kern="1200" cap="none" spc="0" normalizeH="0" baseline="0" noProof="0" smtClean="0">
                <a:ln>
                  <a:noFill/>
                </a:ln>
                <a:solidFill>
                  <a:srgbClr val="FFFFFF"/>
                </a:solidFill>
                <a:effectLst/>
                <a:uLnTx/>
                <a:uFillTx/>
                <a:latin typeface="Arial"/>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srgbClr val="FFFFFF"/>
              </a:solidFill>
              <a:effectLst/>
              <a:uLnTx/>
              <a:uFillTx/>
              <a:latin typeface="Arial"/>
              <a:ea typeface="微软雅黑 Light"/>
              <a:cs typeface="+mn-cs"/>
            </a:endParaRPr>
          </a:p>
        </p:txBody>
      </p:sp>
      <p:grpSp>
        <p:nvGrpSpPr>
          <p:cNvPr id="10" name="组合 9">
            <a:extLst>
              <a:ext uri="{FF2B5EF4-FFF2-40B4-BE49-F238E27FC236}">
                <a16:creationId xmlns:a16="http://schemas.microsoft.com/office/drawing/2014/main" id="{1B128926-69A6-454D-B8AE-D441728C3DBD}"/>
              </a:ext>
            </a:extLst>
          </p:cNvPr>
          <p:cNvGrpSpPr/>
          <p:nvPr/>
        </p:nvGrpSpPr>
        <p:grpSpPr>
          <a:xfrm>
            <a:off x="11699281" y="2559758"/>
            <a:ext cx="280608" cy="155700"/>
            <a:chOff x="11787685" y="2589881"/>
            <a:chExt cx="280608" cy="155700"/>
          </a:xfrm>
        </p:grpSpPr>
        <p:grpSp>
          <p:nvGrpSpPr>
            <p:cNvPr id="11" name="组合 10">
              <a:extLst>
                <a:ext uri="{FF2B5EF4-FFF2-40B4-BE49-F238E27FC236}">
                  <a16:creationId xmlns:a16="http://schemas.microsoft.com/office/drawing/2014/main" id="{B7A3EEDC-878A-40DA-B606-469017A33C6C}"/>
                </a:ext>
              </a:extLst>
            </p:cNvPr>
            <p:cNvGrpSpPr/>
            <p:nvPr/>
          </p:nvGrpSpPr>
          <p:grpSpPr>
            <a:xfrm>
              <a:off x="11787685" y="2589881"/>
              <a:ext cx="124788" cy="155700"/>
              <a:chOff x="11749088" y="2541722"/>
              <a:chExt cx="201981" cy="397394"/>
            </a:xfrm>
          </p:grpSpPr>
          <p:cxnSp>
            <p:nvCxnSpPr>
              <p:cNvPr id="18" name="直接连接符 17">
                <a:extLst>
                  <a:ext uri="{FF2B5EF4-FFF2-40B4-BE49-F238E27FC236}">
                    <a16:creationId xmlns:a16="http://schemas.microsoft.com/office/drawing/2014/main" id="{DDECE0C7-7430-4450-B803-A1CDFF5BA34F}"/>
                  </a:ext>
                </a:extLst>
              </p:cNvPr>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4ED3BB2-5E67-484D-8A03-28D9D8BA25BB}"/>
                  </a:ext>
                </a:extLst>
              </p:cNvPr>
              <p:cNvCxnSpPr>
                <a:cxnSpLocks/>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D0C22955-F578-43C2-B8DE-A5FDBB265B6D}"/>
                </a:ext>
              </a:extLst>
            </p:cNvPr>
            <p:cNvGrpSpPr/>
            <p:nvPr/>
          </p:nvGrpSpPr>
          <p:grpSpPr>
            <a:xfrm>
              <a:off x="11865595" y="2589881"/>
              <a:ext cx="124788" cy="155700"/>
              <a:chOff x="11749088" y="2541722"/>
              <a:chExt cx="201981" cy="397394"/>
            </a:xfrm>
          </p:grpSpPr>
          <p:cxnSp>
            <p:nvCxnSpPr>
              <p:cNvPr id="16" name="直接连接符 15">
                <a:extLst>
                  <a:ext uri="{FF2B5EF4-FFF2-40B4-BE49-F238E27FC236}">
                    <a16:creationId xmlns:a16="http://schemas.microsoft.com/office/drawing/2014/main" id="{A916899F-D79E-4CBA-B666-9120855D5846}"/>
                  </a:ext>
                </a:extLst>
              </p:cNvPr>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E6EC6F-107D-455D-8277-68BFA9064FD8}"/>
                  </a:ext>
                </a:extLst>
              </p:cNvPr>
              <p:cNvCxnSpPr>
                <a:cxnSpLocks/>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7224FEA-4AF1-48C4-80EC-C37CB0A4C95B}"/>
                </a:ext>
              </a:extLst>
            </p:cNvPr>
            <p:cNvGrpSpPr/>
            <p:nvPr/>
          </p:nvGrpSpPr>
          <p:grpSpPr>
            <a:xfrm>
              <a:off x="11943505" y="2589881"/>
              <a:ext cx="124788" cy="155700"/>
              <a:chOff x="11749088" y="2541722"/>
              <a:chExt cx="201981" cy="397394"/>
            </a:xfrm>
          </p:grpSpPr>
          <p:cxnSp>
            <p:nvCxnSpPr>
              <p:cNvPr id="14" name="直接连接符 13">
                <a:extLst>
                  <a:ext uri="{FF2B5EF4-FFF2-40B4-BE49-F238E27FC236}">
                    <a16:creationId xmlns:a16="http://schemas.microsoft.com/office/drawing/2014/main" id="{302C3C6D-7C49-4471-B597-DEA4BA32DEA2}"/>
                  </a:ext>
                </a:extLst>
              </p:cNvPr>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EC2FA96-D8C2-4FCF-AC57-4C5C746B0598}"/>
                  </a:ext>
                </a:extLst>
              </p:cNvPr>
              <p:cNvCxnSpPr>
                <a:cxnSpLocks/>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20" name="组合 19">
            <a:extLst>
              <a:ext uri="{FF2B5EF4-FFF2-40B4-BE49-F238E27FC236}">
                <a16:creationId xmlns:a16="http://schemas.microsoft.com/office/drawing/2014/main" id="{62B17531-59E5-4619-8628-76E966A4CE8A}"/>
              </a:ext>
            </a:extLst>
          </p:cNvPr>
          <p:cNvGrpSpPr/>
          <p:nvPr/>
        </p:nvGrpSpPr>
        <p:grpSpPr>
          <a:xfrm flipH="1">
            <a:off x="212112" y="2559758"/>
            <a:ext cx="280608" cy="155700"/>
            <a:chOff x="11787685" y="2589881"/>
            <a:chExt cx="280608" cy="155700"/>
          </a:xfrm>
        </p:grpSpPr>
        <p:grpSp>
          <p:nvGrpSpPr>
            <p:cNvPr id="21" name="组合 20">
              <a:extLst>
                <a:ext uri="{FF2B5EF4-FFF2-40B4-BE49-F238E27FC236}">
                  <a16:creationId xmlns:a16="http://schemas.microsoft.com/office/drawing/2014/main" id="{F4E6BFDA-3405-4FDC-B5CA-EF6E317A250D}"/>
                </a:ext>
              </a:extLst>
            </p:cNvPr>
            <p:cNvGrpSpPr/>
            <p:nvPr/>
          </p:nvGrpSpPr>
          <p:grpSpPr>
            <a:xfrm>
              <a:off x="11787685" y="2589881"/>
              <a:ext cx="124788" cy="155700"/>
              <a:chOff x="11749088" y="2541722"/>
              <a:chExt cx="201981" cy="397394"/>
            </a:xfrm>
          </p:grpSpPr>
          <p:cxnSp>
            <p:nvCxnSpPr>
              <p:cNvPr id="28" name="直接连接符 27">
                <a:extLst>
                  <a:ext uri="{FF2B5EF4-FFF2-40B4-BE49-F238E27FC236}">
                    <a16:creationId xmlns:a16="http://schemas.microsoft.com/office/drawing/2014/main" id="{1DABEF8E-5B08-4A9A-974A-DB75486D8576}"/>
                  </a:ext>
                </a:extLst>
              </p:cNvPr>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57FD535-49CD-4647-B3D2-FDB77B71D241}"/>
                  </a:ext>
                </a:extLst>
              </p:cNvPr>
              <p:cNvCxnSpPr>
                <a:cxnSpLocks/>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D491A90E-F529-45CE-A579-82D0FDC229CF}"/>
                </a:ext>
              </a:extLst>
            </p:cNvPr>
            <p:cNvGrpSpPr/>
            <p:nvPr/>
          </p:nvGrpSpPr>
          <p:grpSpPr>
            <a:xfrm>
              <a:off x="11865595" y="2589881"/>
              <a:ext cx="124788" cy="155700"/>
              <a:chOff x="11749088" y="2541722"/>
              <a:chExt cx="201981" cy="397394"/>
            </a:xfrm>
          </p:grpSpPr>
          <p:cxnSp>
            <p:nvCxnSpPr>
              <p:cNvPr id="26" name="直接连接符 25">
                <a:extLst>
                  <a:ext uri="{FF2B5EF4-FFF2-40B4-BE49-F238E27FC236}">
                    <a16:creationId xmlns:a16="http://schemas.microsoft.com/office/drawing/2014/main" id="{745BBFC5-E303-484E-B3AE-30BE0CA25C95}"/>
                  </a:ext>
                </a:extLst>
              </p:cNvPr>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337A0F3-6A1B-41DC-BABA-C553ED292F56}"/>
                  </a:ext>
                </a:extLst>
              </p:cNvPr>
              <p:cNvCxnSpPr>
                <a:cxnSpLocks/>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0C4EA638-1086-4E27-9F30-0A0DBCF49BDF}"/>
                </a:ext>
              </a:extLst>
            </p:cNvPr>
            <p:cNvGrpSpPr/>
            <p:nvPr/>
          </p:nvGrpSpPr>
          <p:grpSpPr>
            <a:xfrm>
              <a:off x="11943505" y="2589881"/>
              <a:ext cx="124788" cy="155700"/>
              <a:chOff x="11749088" y="2541722"/>
              <a:chExt cx="201981" cy="397394"/>
            </a:xfrm>
          </p:grpSpPr>
          <p:cxnSp>
            <p:nvCxnSpPr>
              <p:cNvPr id="24" name="直接连接符 23">
                <a:extLst>
                  <a:ext uri="{FF2B5EF4-FFF2-40B4-BE49-F238E27FC236}">
                    <a16:creationId xmlns:a16="http://schemas.microsoft.com/office/drawing/2014/main" id="{43CE41EE-45A5-4F91-B106-E813495172FE}"/>
                  </a:ext>
                </a:extLst>
              </p:cNvPr>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B91373E-E869-4429-B2F8-ACB21A6408E7}"/>
                  </a:ext>
                </a:extLst>
              </p:cNvPr>
              <p:cNvCxnSpPr>
                <a:cxnSpLocks/>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39" name="文本框 38">
            <a:extLst>
              <a:ext uri="{FF2B5EF4-FFF2-40B4-BE49-F238E27FC236}">
                <a16:creationId xmlns:a16="http://schemas.microsoft.com/office/drawing/2014/main" id="{AC6FA769-A9CA-46C2-A7A3-CE3ADD36934A}"/>
              </a:ext>
            </a:extLst>
          </p:cNvPr>
          <p:cNvSpPr txBox="1"/>
          <p:nvPr/>
        </p:nvSpPr>
        <p:spPr>
          <a:xfrm>
            <a:off x="1222738" y="4935797"/>
            <a:ext cx="4286337" cy="1434729"/>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marL="285750" marR="0" lvl="0" indent="-28575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100" normalizeH="0" baseline="0" noProof="0" dirty="0">
                <a:ln>
                  <a:noFill/>
                </a:ln>
                <a:solidFill>
                  <a:srgbClr val="FFFFFF"/>
                </a:solidFill>
                <a:effectLst/>
                <a:uLnTx/>
                <a:uFillTx/>
                <a:latin typeface="Arial"/>
                <a:ea typeface="微软雅黑 Light"/>
                <a:cs typeface="+mn-cs"/>
              </a:rPr>
              <a:t>Huge capacity —— 5 ping-pong balls in at one time</a:t>
            </a: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100" normalizeH="0" baseline="0" noProof="0" dirty="0">
              <a:ln>
                <a:noFill/>
              </a:ln>
              <a:solidFill>
                <a:srgbClr val="FFFFFF"/>
              </a:solidFill>
              <a:effectLst/>
              <a:uLnTx/>
              <a:uFillTx/>
              <a:latin typeface="Arial"/>
              <a:ea typeface="微软雅黑 Light"/>
              <a:cs typeface="+mn-cs"/>
            </a:endParaRPr>
          </a:p>
        </p:txBody>
      </p:sp>
      <p:sp>
        <p:nvSpPr>
          <p:cNvPr id="40" name="矩形: 圆角 39">
            <a:extLst>
              <a:ext uri="{FF2B5EF4-FFF2-40B4-BE49-F238E27FC236}">
                <a16:creationId xmlns:a16="http://schemas.microsoft.com/office/drawing/2014/main" id="{A0CA0B7A-2628-40ED-B950-8D61BBEB67C8}"/>
              </a:ext>
            </a:extLst>
          </p:cNvPr>
          <p:cNvSpPr/>
          <p:nvPr/>
        </p:nvSpPr>
        <p:spPr>
          <a:xfrm>
            <a:off x="1312612" y="4525781"/>
            <a:ext cx="2602316"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a:ea typeface="微软雅黑"/>
                <a:cs typeface="+mn-cs"/>
              </a:rPr>
              <a:t>Bending duct</a:t>
            </a:r>
            <a:r>
              <a:rPr kumimoji="0" lang="zh-CN" altLang="en-US" sz="2400" b="1" i="0" u="none" strike="noStrike" kern="1200" cap="none" spc="100" normalizeH="0" baseline="0" noProof="0" dirty="0">
                <a:ln>
                  <a:noFill/>
                </a:ln>
                <a:blipFill>
                  <a:blip r:embed="rId3"/>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1" i="0" u="none" strike="noStrike" kern="1200" cap="none" spc="0" normalizeH="0" baseline="0" noProof="0" dirty="0">
                <a:ln>
                  <a:noFill/>
                </a:ln>
                <a:solidFill>
                  <a:srgbClr val="0079BA"/>
                </a:solidFill>
                <a:effectLst/>
                <a:uLnTx/>
                <a:uFillTx/>
                <a:latin typeface="微软雅黑"/>
                <a:ea typeface="微软雅黑"/>
                <a:cs typeface="+mn-cs"/>
              </a:rPr>
              <a:t>  </a:t>
            </a:r>
          </a:p>
        </p:txBody>
      </p:sp>
      <p:sp>
        <p:nvSpPr>
          <p:cNvPr id="45" name="文本框 44">
            <a:extLst>
              <a:ext uri="{FF2B5EF4-FFF2-40B4-BE49-F238E27FC236}">
                <a16:creationId xmlns:a16="http://schemas.microsoft.com/office/drawing/2014/main" id="{FEAF3055-1E55-417D-A6A8-EAEA8B22A8F4}"/>
              </a:ext>
            </a:extLst>
          </p:cNvPr>
          <p:cNvSpPr txBox="1"/>
          <p:nvPr/>
        </p:nvSpPr>
        <p:spPr>
          <a:xfrm>
            <a:off x="6309222" y="4867547"/>
            <a:ext cx="4544872" cy="1434729"/>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100" normalizeH="0" baseline="0" noProof="0" dirty="0">
                <a:ln>
                  <a:noFill/>
                </a:ln>
                <a:solidFill>
                  <a:srgbClr val="FFFFFF"/>
                </a:solidFill>
                <a:effectLst/>
                <a:uLnTx/>
                <a:uFillTx/>
                <a:latin typeface="Arial"/>
                <a:ea typeface="微软雅黑 Light"/>
                <a:cs typeface="+mn-cs"/>
              </a:rPr>
              <a:t>The motor rotates the propeller to drive the movement of table tennis</a:t>
            </a:r>
            <a:endParaRPr kumimoji="0" lang="zh-CN" altLang="en-US" sz="1800" b="0" i="0" u="none" strike="noStrike" kern="1200" cap="none" spc="100" normalizeH="0" baseline="0" noProof="0" dirty="0">
              <a:ln>
                <a:noFill/>
              </a:ln>
              <a:solidFill>
                <a:srgbClr val="FFFFFF"/>
              </a:solidFill>
              <a:effectLst/>
              <a:uLnTx/>
              <a:uFillTx/>
              <a:latin typeface="Arial"/>
              <a:ea typeface="微软雅黑 Light"/>
              <a:cs typeface="+mn-cs"/>
            </a:endParaRPr>
          </a:p>
        </p:txBody>
      </p:sp>
      <p:sp>
        <p:nvSpPr>
          <p:cNvPr id="46" name="矩形: 圆角 45">
            <a:extLst>
              <a:ext uri="{FF2B5EF4-FFF2-40B4-BE49-F238E27FC236}">
                <a16:creationId xmlns:a16="http://schemas.microsoft.com/office/drawing/2014/main" id="{DB7FC5EF-C525-45D6-A52D-5C8019635762}"/>
              </a:ext>
            </a:extLst>
          </p:cNvPr>
          <p:cNvSpPr/>
          <p:nvPr/>
        </p:nvSpPr>
        <p:spPr>
          <a:xfrm>
            <a:off x="6399095" y="4460507"/>
            <a:ext cx="2602316"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a:ea typeface="微软雅黑"/>
                <a:cs typeface="+mn-cs"/>
              </a:rPr>
              <a:t>Propeller</a:t>
            </a:r>
            <a:r>
              <a:rPr kumimoji="0" lang="zh-CN" altLang="en-US" sz="2400" b="1" i="0" u="none" strike="noStrike" kern="1200" cap="none" spc="100" normalizeH="0" baseline="0" noProof="0" dirty="0">
                <a:ln>
                  <a:noFill/>
                </a:ln>
                <a:blipFill>
                  <a:blip r:embed="rId3"/>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1" i="0" u="none" strike="noStrike" kern="1200" cap="none" spc="0" normalizeH="0" baseline="0" noProof="0" dirty="0">
                <a:ln>
                  <a:noFill/>
                </a:ln>
                <a:solidFill>
                  <a:srgbClr val="0079BA"/>
                </a:solidFill>
                <a:effectLst/>
                <a:uLnTx/>
                <a:uFillTx/>
                <a:latin typeface="微软雅黑"/>
                <a:ea typeface="微软雅黑"/>
                <a:cs typeface="+mn-cs"/>
              </a:rPr>
              <a:t>  </a:t>
            </a:r>
          </a:p>
        </p:txBody>
      </p:sp>
      <p:sp>
        <p:nvSpPr>
          <p:cNvPr id="47" name="文本占位符 12">
            <a:extLst>
              <a:ext uri="{FF2B5EF4-FFF2-40B4-BE49-F238E27FC236}">
                <a16:creationId xmlns:a16="http://schemas.microsoft.com/office/drawing/2014/main" id="{BB3650C7-48B7-414D-988F-5688887390D3}"/>
              </a:ext>
            </a:extLst>
          </p:cNvPr>
          <p:cNvSpPr txBox="1">
            <a:spLocks/>
          </p:cNvSpPr>
          <p:nvPr/>
        </p:nvSpPr>
        <p:spPr>
          <a:xfrm>
            <a:off x="248271" y="246533"/>
            <a:ext cx="11150143" cy="606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rPr>
              <a:t>Structure-Function Introduction</a:t>
            </a:r>
            <a:endParaRPr kumimoji="0" lang="zh-CN" altLang="en-US"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endParaRPr>
          </a:p>
        </p:txBody>
      </p:sp>
      <p:sp>
        <p:nvSpPr>
          <p:cNvPr id="30" name="矩形: 圆角 29">
            <a:extLst>
              <a:ext uri="{FF2B5EF4-FFF2-40B4-BE49-F238E27FC236}">
                <a16:creationId xmlns:a16="http://schemas.microsoft.com/office/drawing/2014/main" id="{00ADC52E-236E-417C-BEB7-4F5087CC35B3}"/>
              </a:ext>
            </a:extLst>
          </p:cNvPr>
          <p:cNvSpPr/>
          <p:nvPr/>
        </p:nvSpPr>
        <p:spPr>
          <a:xfrm>
            <a:off x="9283130" y="476439"/>
            <a:ext cx="2115284"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9BA"/>
                </a:solidFill>
                <a:effectLst/>
                <a:uLnTx/>
                <a:uFillTx/>
                <a:latin typeface="微软雅黑"/>
                <a:ea typeface="微软雅黑"/>
                <a:cs typeface="+mn-cs"/>
              </a:rPr>
              <a:t>Reloading device</a:t>
            </a:r>
            <a:endParaRPr kumimoji="0" lang="zh-CN" altLang="en-US" sz="2800" b="1" i="0" u="none" strike="noStrike" kern="1200" cap="none" spc="0" normalizeH="0" baseline="0" noProof="0" dirty="0">
              <a:ln>
                <a:noFill/>
              </a:ln>
              <a:solidFill>
                <a:srgbClr val="0079BA"/>
              </a:solidFill>
              <a:effectLst/>
              <a:uLnTx/>
              <a:uFillTx/>
              <a:latin typeface="微软雅黑"/>
              <a:ea typeface="微软雅黑"/>
              <a:cs typeface="+mn-cs"/>
            </a:endParaRPr>
          </a:p>
        </p:txBody>
      </p:sp>
      <p:grpSp>
        <p:nvGrpSpPr>
          <p:cNvPr id="31" name="组合 30">
            <a:extLst>
              <a:ext uri="{FF2B5EF4-FFF2-40B4-BE49-F238E27FC236}">
                <a16:creationId xmlns:a16="http://schemas.microsoft.com/office/drawing/2014/main" id="{B65DBA67-E44E-48EF-B5D1-DF55DF293944}"/>
              </a:ext>
            </a:extLst>
          </p:cNvPr>
          <p:cNvGrpSpPr/>
          <p:nvPr/>
        </p:nvGrpSpPr>
        <p:grpSpPr>
          <a:xfrm>
            <a:off x="9126433" y="286657"/>
            <a:ext cx="2179764" cy="923319"/>
            <a:chOff x="1385475" y="4751040"/>
            <a:chExt cx="1657350" cy="923319"/>
          </a:xfrm>
        </p:grpSpPr>
        <p:grpSp>
          <p:nvGrpSpPr>
            <p:cNvPr id="32" name="组合 31">
              <a:extLst>
                <a:ext uri="{FF2B5EF4-FFF2-40B4-BE49-F238E27FC236}">
                  <a16:creationId xmlns:a16="http://schemas.microsoft.com/office/drawing/2014/main" id="{FAA29202-8678-4C80-8BDC-6D8845709C0D}"/>
                </a:ext>
              </a:extLst>
            </p:cNvPr>
            <p:cNvGrpSpPr/>
            <p:nvPr/>
          </p:nvGrpSpPr>
          <p:grpSpPr>
            <a:xfrm>
              <a:off x="1385475" y="4751040"/>
              <a:ext cx="1657350" cy="78394"/>
              <a:chOff x="1721420" y="2967038"/>
              <a:chExt cx="1657350" cy="78394"/>
            </a:xfrm>
          </p:grpSpPr>
          <p:cxnSp>
            <p:nvCxnSpPr>
              <p:cNvPr id="36" name="直接连接符 35">
                <a:extLst>
                  <a:ext uri="{FF2B5EF4-FFF2-40B4-BE49-F238E27FC236}">
                    <a16:creationId xmlns:a16="http://schemas.microsoft.com/office/drawing/2014/main" id="{AB7F3495-50F0-4A18-BFBA-D0984B80E8AE}"/>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等腰三角形 36">
                <a:extLst>
                  <a:ext uri="{FF2B5EF4-FFF2-40B4-BE49-F238E27FC236}">
                    <a16:creationId xmlns:a16="http://schemas.microsoft.com/office/drawing/2014/main" id="{95A5B09F-9173-4AAA-97AB-87CAF660BB94}"/>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grpSp>
          <p:nvGrpSpPr>
            <p:cNvPr id="33" name="组合 32">
              <a:extLst>
                <a:ext uri="{FF2B5EF4-FFF2-40B4-BE49-F238E27FC236}">
                  <a16:creationId xmlns:a16="http://schemas.microsoft.com/office/drawing/2014/main" id="{4798C46F-3CDE-4125-9032-D2189C6BA9CB}"/>
                </a:ext>
              </a:extLst>
            </p:cNvPr>
            <p:cNvGrpSpPr/>
            <p:nvPr/>
          </p:nvGrpSpPr>
          <p:grpSpPr>
            <a:xfrm flipV="1">
              <a:off x="1385475" y="5595965"/>
              <a:ext cx="1657350" cy="78394"/>
              <a:chOff x="1721420" y="2967038"/>
              <a:chExt cx="1657350" cy="78394"/>
            </a:xfrm>
          </p:grpSpPr>
          <p:cxnSp>
            <p:nvCxnSpPr>
              <p:cNvPr id="34" name="直接连接符 33">
                <a:extLst>
                  <a:ext uri="{FF2B5EF4-FFF2-40B4-BE49-F238E27FC236}">
                    <a16:creationId xmlns:a16="http://schemas.microsoft.com/office/drawing/2014/main" id="{266AF5A5-D37E-4BBB-B866-37A706743A23}"/>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等腰三角形 34">
                <a:extLst>
                  <a:ext uri="{FF2B5EF4-FFF2-40B4-BE49-F238E27FC236}">
                    <a16:creationId xmlns:a16="http://schemas.microsoft.com/office/drawing/2014/main" id="{FF26DBE2-70CA-4D95-A2C4-726EEE6B634D}"/>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grpSp>
      <p:pic>
        <p:nvPicPr>
          <p:cNvPr id="53" name="图片占位符 52">
            <a:extLst>
              <a:ext uri="{FF2B5EF4-FFF2-40B4-BE49-F238E27FC236}">
                <a16:creationId xmlns:a16="http://schemas.microsoft.com/office/drawing/2014/main" id="{54250ED3-7FD7-4CEA-B7F0-2A908EEA46F8}"/>
              </a:ext>
            </a:extLst>
          </p:cNvPr>
          <p:cNvPicPr>
            <a:picLocks noGrp="1" noChangeAspect="1"/>
          </p:cNvPicPr>
          <p:nvPr>
            <p:ph type="pic" sz="quarter" idx="11"/>
          </p:nvPr>
        </p:nvPicPr>
        <p:blipFill rotWithShape="1">
          <a:blip r:embed="rId4"/>
          <a:srcRect t="2054" b="2054"/>
          <a:stretch/>
        </p:blipFill>
        <p:spPr>
          <a:xfrm>
            <a:off x="1435851" y="1441864"/>
            <a:ext cx="4034223" cy="2679448"/>
          </a:xfrm>
        </p:spPr>
      </p:pic>
      <p:pic>
        <p:nvPicPr>
          <p:cNvPr id="44" name="图片占位符 43">
            <a:extLst>
              <a:ext uri="{FF2B5EF4-FFF2-40B4-BE49-F238E27FC236}">
                <a16:creationId xmlns:a16="http://schemas.microsoft.com/office/drawing/2014/main" id="{9D10274E-6849-422D-9316-48BDE8C83D44}"/>
              </a:ext>
            </a:extLst>
          </p:cNvPr>
          <p:cNvPicPr>
            <a:picLocks noGrp="1" noChangeAspect="1"/>
          </p:cNvPicPr>
          <p:nvPr>
            <p:ph type="pic" sz="quarter" idx="12"/>
          </p:nvPr>
        </p:nvPicPr>
        <p:blipFill rotWithShape="1">
          <a:blip r:embed="rId5"/>
          <a:srcRect t="15414" b="15414"/>
          <a:stretch/>
        </p:blipFill>
        <p:spPr>
          <a:xfrm>
            <a:off x="6470350" y="1493173"/>
            <a:ext cx="4034223" cy="2679448"/>
          </a:xfrm>
        </p:spPr>
      </p:pic>
    </p:spTree>
    <p:extLst>
      <p:ext uri="{BB962C8B-B14F-4D97-AF65-F5344CB8AC3E}">
        <p14:creationId xmlns:p14="http://schemas.microsoft.com/office/powerpoint/2010/main" val="153213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3FB3226-7C48-4A8C-9C01-3B5EFC52F28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65000"/>
                    <a:lumOff val="35000"/>
                  </a:srgbClr>
                </a:solidFill>
                <a:effectLst/>
                <a:uLnTx/>
                <a:uFillTx/>
                <a:latin typeface="Arial"/>
                <a:ea typeface="微软雅黑 Light"/>
                <a:cs typeface="+mn-cs"/>
              </a:rPr>
              <a:t>  </a:t>
            </a:r>
            <a:r>
              <a:rPr kumimoji="0" lang="en-US" altLang="zh-CN" sz="1150" b="0" i="0" u="none" strike="noStrike" kern="1200" cap="none" spc="90" normalizeH="0" baseline="0" noProof="0">
                <a:ln>
                  <a:noFill/>
                </a:ln>
                <a:solidFill>
                  <a:srgbClr val="000000">
                    <a:lumMod val="65000"/>
                    <a:lumOff val="35000"/>
                  </a:srgbClr>
                </a:solidFill>
                <a:effectLst/>
                <a:uLnTx/>
                <a:uFillTx/>
                <a:latin typeface="Arial"/>
                <a:ea typeface="微软雅黑 Light"/>
                <a:cs typeface="+mn-cs"/>
              </a:rPr>
              <a:t>Page </a:t>
            </a:r>
            <a:fld id="{7CFB1EEF-B761-4911-A2FD-18DBD3241D03}" type="slidenum">
              <a:rPr kumimoji="0" lang="zh-CN" altLang="en-US" sz="1150" b="0" i="0" u="none" strike="noStrike" kern="1200" cap="none" spc="90" normalizeH="0" baseline="0" noProof="0" smtClean="0">
                <a:ln>
                  <a:noFill/>
                </a:ln>
                <a:solidFill>
                  <a:srgbClr val="000000">
                    <a:lumMod val="65000"/>
                    <a:lumOff val="35000"/>
                  </a:srgbClr>
                </a:solidFill>
                <a:effectLst/>
                <a:uLnTx/>
                <a:uFillTx/>
                <a:latin typeface="Arial"/>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150" b="0" i="0" u="none" strike="noStrike" kern="1200" cap="none" spc="90" normalizeH="0" baseline="0" noProof="0" dirty="0">
              <a:ln>
                <a:noFill/>
              </a:ln>
              <a:solidFill>
                <a:srgbClr val="000000">
                  <a:lumMod val="65000"/>
                  <a:lumOff val="35000"/>
                </a:srgbClr>
              </a:solidFill>
              <a:effectLst/>
              <a:uLnTx/>
              <a:uFillTx/>
              <a:latin typeface="Arial"/>
              <a:ea typeface="微软雅黑 Light"/>
              <a:cs typeface="+mn-cs"/>
            </a:endParaRPr>
          </a:p>
        </p:txBody>
      </p:sp>
      <p:sp>
        <p:nvSpPr>
          <p:cNvPr id="27" name="矩形: 圆角 26">
            <a:extLst>
              <a:ext uri="{FF2B5EF4-FFF2-40B4-BE49-F238E27FC236}">
                <a16:creationId xmlns:a16="http://schemas.microsoft.com/office/drawing/2014/main" id="{07978156-6D33-4A36-A9CE-F2C2366FF136}"/>
              </a:ext>
            </a:extLst>
          </p:cNvPr>
          <p:cNvSpPr/>
          <p:nvPr/>
        </p:nvSpPr>
        <p:spPr>
          <a:xfrm>
            <a:off x="5011498" y="922405"/>
            <a:ext cx="1995873"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Reloading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28" name="矩形: 圆角 27">
            <a:extLst>
              <a:ext uri="{FF2B5EF4-FFF2-40B4-BE49-F238E27FC236}">
                <a16:creationId xmlns:a16="http://schemas.microsoft.com/office/drawing/2014/main" id="{5461957E-286F-4887-A482-F2B951C09457}"/>
              </a:ext>
            </a:extLst>
          </p:cNvPr>
          <p:cNvSpPr/>
          <p:nvPr/>
        </p:nvSpPr>
        <p:spPr>
          <a:xfrm>
            <a:off x="9078835" y="922405"/>
            <a:ext cx="1865726"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Shooting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31" name="文本占位符 12">
            <a:extLst>
              <a:ext uri="{FF2B5EF4-FFF2-40B4-BE49-F238E27FC236}">
                <a16:creationId xmlns:a16="http://schemas.microsoft.com/office/drawing/2014/main" id="{7FDAB33F-0BF8-4F04-82CC-B92B6DE6F277}"/>
              </a:ext>
            </a:extLst>
          </p:cNvPr>
          <p:cNvSpPr txBox="1">
            <a:spLocks/>
          </p:cNvSpPr>
          <p:nvPr/>
        </p:nvSpPr>
        <p:spPr>
          <a:xfrm>
            <a:off x="248271" y="246533"/>
            <a:ext cx="11150143" cy="606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rPr>
              <a:t>Structure-Function Introduction</a:t>
            </a:r>
            <a:endParaRPr kumimoji="0" lang="zh-CN" altLang="en-US"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endParaRPr>
          </a:p>
        </p:txBody>
      </p:sp>
      <p:sp>
        <p:nvSpPr>
          <p:cNvPr id="26" name="矩形: 圆角 25">
            <a:extLst>
              <a:ext uri="{FF2B5EF4-FFF2-40B4-BE49-F238E27FC236}">
                <a16:creationId xmlns:a16="http://schemas.microsoft.com/office/drawing/2014/main" id="{0D2643B2-588A-435B-8833-E671FDAA22DD}"/>
              </a:ext>
            </a:extLst>
          </p:cNvPr>
          <p:cNvSpPr/>
          <p:nvPr/>
        </p:nvSpPr>
        <p:spPr>
          <a:xfrm>
            <a:off x="1156034" y="922405"/>
            <a:ext cx="1784000" cy="5299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微软雅黑"/>
                <a:ea typeface="微软雅黑"/>
                <a:cs typeface="+mn-cs"/>
              </a:rPr>
              <a:t>Moving</a:t>
            </a:r>
            <a:endParaRPr kumimoji="0" lang="zh-CN" altLang="en-US" sz="2000" b="1" i="0" u="none" strike="noStrike" kern="1200" cap="none" spc="0" normalizeH="0" baseline="0" noProof="0" dirty="0">
              <a:ln>
                <a:noFill/>
              </a:ln>
              <a:solidFill>
                <a:srgbClr val="FFFFFF"/>
              </a:solidFill>
              <a:effectLst/>
              <a:uLnTx/>
              <a:uFillTx/>
              <a:latin typeface="微软雅黑"/>
              <a:ea typeface="微软雅黑"/>
              <a:cs typeface="+mn-cs"/>
            </a:endParaRPr>
          </a:p>
        </p:txBody>
      </p:sp>
      <p:grpSp>
        <p:nvGrpSpPr>
          <p:cNvPr id="32" name="组合 31">
            <a:extLst>
              <a:ext uri="{FF2B5EF4-FFF2-40B4-BE49-F238E27FC236}">
                <a16:creationId xmlns:a16="http://schemas.microsoft.com/office/drawing/2014/main" id="{99D7FC01-8BC6-421D-B972-F61F1BC42637}"/>
              </a:ext>
            </a:extLst>
          </p:cNvPr>
          <p:cNvGrpSpPr/>
          <p:nvPr/>
        </p:nvGrpSpPr>
        <p:grpSpPr>
          <a:xfrm>
            <a:off x="3123575" y="3947396"/>
            <a:ext cx="5088524" cy="2736378"/>
            <a:chOff x="-463065" y="3217719"/>
            <a:chExt cx="5529241" cy="3104207"/>
          </a:xfrm>
        </p:grpSpPr>
        <p:sp>
          <p:nvSpPr>
            <p:cNvPr id="33" name="文本框 32">
              <a:extLst>
                <a:ext uri="{FF2B5EF4-FFF2-40B4-BE49-F238E27FC236}">
                  <a16:creationId xmlns:a16="http://schemas.microsoft.com/office/drawing/2014/main" id="{CDD4D9CF-701B-4218-B53B-13EA38AE3708}"/>
                </a:ext>
              </a:extLst>
            </p:cNvPr>
            <p:cNvSpPr txBox="1"/>
            <p:nvPr/>
          </p:nvSpPr>
          <p:spPr>
            <a:xfrm>
              <a:off x="-235837" y="3975350"/>
              <a:ext cx="1144805" cy="469619"/>
            </a:xfrm>
            <a:prstGeom prst="rect">
              <a:avLst/>
            </a:prstGeom>
            <a:noFill/>
            <a:ln>
              <a:noFill/>
            </a:ln>
          </p:spPr>
          <p:txBody>
            <a:bodyPr wrap="none" lIns="180000" tIns="180000" rIns="180000" bIns="18000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34" name="文本框 33">
              <a:extLst>
                <a:ext uri="{FF2B5EF4-FFF2-40B4-BE49-F238E27FC236}">
                  <a16:creationId xmlns:a16="http://schemas.microsoft.com/office/drawing/2014/main" id="{4BA68C1E-E290-4AEF-9AAF-F623925BE6EB}"/>
                </a:ext>
              </a:extLst>
            </p:cNvPr>
            <p:cNvSpPr txBox="1"/>
            <p:nvPr/>
          </p:nvSpPr>
          <p:spPr>
            <a:xfrm>
              <a:off x="722260" y="5667461"/>
              <a:ext cx="978611" cy="407225"/>
            </a:xfrm>
            <a:prstGeom prst="rect">
              <a:avLst/>
            </a:prstGeom>
            <a:noFill/>
            <a:ln>
              <a:noFill/>
            </a:ln>
          </p:spPr>
          <p:txBody>
            <a:bodyPr wrap="none" lIns="180000" tIns="180000" rIns="180000" bIns="18000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Reloading</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grpSp>
          <p:nvGrpSpPr>
            <p:cNvPr id="35" name="组合 34">
              <a:extLst>
                <a:ext uri="{FF2B5EF4-FFF2-40B4-BE49-F238E27FC236}">
                  <a16:creationId xmlns:a16="http://schemas.microsoft.com/office/drawing/2014/main" id="{67BDD3B3-820F-4FB4-BB41-6724AC09A9A9}"/>
                </a:ext>
              </a:extLst>
            </p:cNvPr>
            <p:cNvGrpSpPr/>
            <p:nvPr/>
          </p:nvGrpSpPr>
          <p:grpSpPr>
            <a:xfrm>
              <a:off x="1177396" y="3540197"/>
              <a:ext cx="2717230" cy="2587839"/>
              <a:chOff x="4501660" y="2390562"/>
              <a:chExt cx="3188681" cy="3036837"/>
            </a:xfrm>
          </p:grpSpPr>
          <p:sp>
            <p:nvSpPr>
              <p:cNvPr id="73" name="五边形 72">
                <a:extLst>
                  <a:ext uri="{FF2B5EF4-FFF2-40B4-BE49-F238E27FC236}">
                    <a16:creationId xmlns:a16="http://schemas.microsoft.com/office/drawing/2014/main" id="{8201FBAE-E0B3-4CCF-998A-7FD370B1FEFA}"/>
                  </a:ext>
                </a:extLst>
              </p:cNvPr>
              <p:cNvSpPr/>
              <p:nvPr/>
            </p:nvSpPr>
            <p:spPr>
              <a:xfrm>
                <a:off x="4974710" y="2841086"/>
                <a:ext cx="2242580" cy="2135790"/>
              </a:xfrm>
              <a:prstGeom prst="pentagon">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74" name="五边形 73">
                <a:extLst>
                  <a:ext uri="{FF2B5EF4-FFF2-40B4-BE49-F238E27FC236}">
                    <a16:creationId xmlns:a16="http://schemas.microsoft.com/office/drawing/2014/main" id="{0EC2662F-07F4-44FE-A898-88C670A8ED8C}"/>
                  </a:ext>
                </a:extLst>
              </p:cNvPr>
              <p:cNvSpPr/>
              <p:nvPr/>
            </p:nvSpPr>
            <p:spPr>
              <a:xfrm>
                <a:off x="4501660" y="2390562"/>
                <a:ext cx="3188681" cy="3036837"/>
              </a:xfrm>
              <a:prstGeom prst="pentagon">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75" name="五边形 74">
                <a:extLst>
                  <a:ext uri="{FF2B5EF4-FFF2-40B4-BE49-F238E27FC236}">
                    <a16:creationId xmlns:a16="http://schemas.microsoft.com/office/drawing/2014/main" id="{7FAA6A44-2AC5-4921-9AA6-DE1E501410C0}"/>
                  </a:ext>
                </a:extLst>
              </p:cNvPr>
              <p:cNvSpPr/>
              <p:nvPr/>
            </p:nvSpPr>
            <p:spPr>
              <a:xfrm>
                <a:off x="4902730" y="2774989"/>
                <a:ext cx="2473716" cy="2389851"/>
              </a:xfrm>
              <a:prstGeom prst="pentagon">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a:ea typeface="微软雅黑"/>
                    <a:cs typeface="+mn-cs"/>
                  </a:rPr>
                  <a:t>Trebuchet</a:t>
                </a:r>
                <a:endParaRPr kumimoji="0" lang="zh-CN" altLang="en-US" sz="1400" b="1" i="0" u="none" strike="noStrike" kern="1200" cap="none" spc="0" normalizeH="0" baseline="0" noProof="0" dirty="0">
                  <a:ln>
                    <a:noFill/>
                  </a:ln>
                  <a:solidFill>
                    <a:srgbClr val="FFFFFF"/>
                  </a:solidFill>
                  <a:effectLst/>
                  <a:uLnTx/>
                  <a:uFillTx/>
                  <a:latin typeface="微软雅黑"/>
                  <a:ea typeface="微软雅黑"/>
                  <a:cs typeface="+mn-cs"/>
                </a:endParaRPr>
              </a:p>
            </p:txBody>
          </p:sp>
        </p:grpSp>
        <p:sp>
          <p:nvSpPr>
            <p:cNvPr id="36" name="椭圆 35">
              <a:extLst>
                <a:ext uri="{FF2B5EF4-FFF2-40B4-BE49-F238E27FC236}">
                  <a16:creationId xmlns:a16="http://schemas.microsoft.com/office/drawing/2014/main" id="{DEB647A9-5F62-413F-B8C0-D35D4507E977}"/>
                </a:ext>
              </a:extLst>
            </p:cNvPr>
            <p:cNvSpPr/>
            <p:nvPr/>
          </p:nvSpPr>
          <p:spPr>
            <a:xfrm>
              <a:off x="2370508" y="3375406"/>
              <a:ext cx="398187" cy="4039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37" name="椭圆 36">
              <a:extLst>
                <a:ext uri="{FF2B5EF4-FFF2-40B4-BE49-F238E27FC236}">
                  <a16:creationId xmlns:a16="http://schemas.microsoft.com/office/drawing/2014/main" id="{B71E5EEA-C15D-49AB-B74C-AD630C9AF84E}"/>
                </a:ext>
              </a:extLst>
            </p:cNvPr>
            <p:cNvSpPr/>
            <p:nvPr/>
          </p:nvSpPr>
          <p:spPr>
            <a:xfrm>
              <a:off x="3724618" y="4263000"/>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60" name="椭圆 59">
              <a:extLst>
                <a:ext uri="{FF2B5EF4-FFF2-40B4-BE49-F238E27FC236}">
                  <a16:creationId xmlns:a16="http://schemas.microsoft.com/office/drawing/2014/main" id="{3E8C82FF-F79A-486D-B34E-0CFA2062A166}"/>
                </a:ext>
              </a:extLst>
            </p:cNvPr>
            <p:cNvSpPr/>
            <p:nvPr/>
          </p:nvSpPr>
          <p:spPr>
            <a:xfrm>
              <a:off x="1016398" y="4263000"/>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62" name="椭圆 61">
              <a:extLst>
                <a:ext uri="{FF2B5EF4-FFF2-40B4-BE49-F238E27FC236}">
                  <a16:creationId xmlns:a16="http://schemas.microsoft.com/office/drawing/2014/main" id="{26371B58-05AC-4A16-B0FD-E4C768E02014}"/>
                </a:ext>
              </a:extLst>
            </p:cNvPr>
            <p:cNvSpPr/>
            <p:nvPr/>
          </p:nvSpPr>
          <p:spPr>
            <a:xfrm>
              <a:off x="3200535" y="5856115"/>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sp>
          <p:nvSpPr>
            <p:cNvPr id="63" name="椭圆 62">
              <a:extLst>
                <a:ext uri="{FF2B5EF4-FFF2-40B4-BE49-F238E27FC236}">
                  <a16:creationId xmlns:a16="http://schemas.microsoft.com/office/drawing/2014/main" id="{CD341589-4127-4EE7-B2F6-25AA994A48DF}"/>
                </a:ext>
              </a:extLst>
            </p:cNvPr>
            <p:cNvSpPr/>
            <p:nvPr/>
          </p:nvSpPr>
          <p:spPr>
            <a:xfrm>
              <a:off x="1540482" y="5856115"/>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FFFFFF"/>
                </a:solidFill>
                <a:effectLst/>
                <a:uLnTx/>
                <a:uFillTx/>
                <a:latin typeface="Arial"/>
                <a:ea typeface="微软雅黑 Light"/>
                <a:cs typeface="+mn-cs"/>
              </a:endParaRPr>
            </a:p>
          </p:txBody>
        </p:sp>
        <p:pic>
          <p:nvPicPr>
            <p:cNvPr id="64" name="图形 63" descr="照相机">
              <a:extLst>
                <a:ext uri="{FF2B5EF4-FFF2-40B4-BE49-F238E27FC236}">
                  <a16:creationId xmlns:a16="http://schemas.microsoft.com/office/drawing/2014/main" id="{4A726A36-5BD5-4AFB-88D8-6D7FF949C2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36396" y="3445110"/>
              <a:ext cx="269761" cy="269759"/>
            </a:xfrm>
            <a:prstGeom prst="rect">
              <a:avLst/>
            </a:prstGeom>
          </p:spPr>
        </p:pic>
        <p:pic>
          <p:nvPicPr>
            <p:cNvPr id="65" name="图形 64" descr="打开的书">
              <a:extLst>
                <a:ext uri="{FF2B5EF4-FFF2-40B4-BE49-F238E27FC236}">
                  <a16:creationId xmlns:a16="http://schemas.microsoft.com/office/drawing/2014/main" id="{D4176C07-5CC5-4E10-BA77-E48E658034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498" y="4390055"/>
              <a:ext cx="226726" cy="226723"/>
            </a:xfrm>
            <a:prstGeom prst="rect">
              <a:avLst/>
            </a:prstGeom>
          </p:spPr>
        </p:pic>
        <p:pic>
          <p:nvPicPr>
            <p:cNvPr id="66" name="图形 65" descr="书">
              <a:extLst>
                <a:ext uri="{FF2B5EF4-FFF2-40B4-BE49-F238E27FC236}">
                  <a16:creationId xmlns:a16="http://schemas.microsoft.com/office/drawing/2014/main" id="{9C796106-8AE3-4F61-AEE4-FB777CEFE46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521" y="4402700"/>
              <a:ext cx="216408" cy="216409"/>
            </a:xfrm>
            <a:prstGeom prst="rect">
              <a:avLst/>
            </a:prstGeom>
          </p:spPr>
        </p:pic>
        <p:pic>
          <p:nvPicPr>
            <p:cNvPr id="67" name="图形 66" descr="毕业帽">
              <a:extLst>
                <a:ext uri="{FF2B5EF4-FFF2-40B4-BE49-F238E27FC236}">
                  <a16:creationId xmlns:a16="http://schemas.microsoft.com/office/drawing/2014/main" id="{9C4889AD-4EE8-4402-8C7B-58A5906EDC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93533" y="5909166"/>
              <a:ext cx="359708" cy="359708"/>
            </a:xfrm>
            <a:prstGeom prst="rect">
              <a:avLst/>
            </a:prstGeom>
          </p:spPr>
        </p:pic>
        <p:pic>
          <p:nvPicPr>
            <p:cNvPr id="68" name="图形 67" descr="带齿轮的头部">
              <a:extLst>
                <a:ext uri="{FF2B5EF4-FFF2-40B4-BE49-F238E27FC236}">
                  <a16:creationId xmlns:a16="http://schemas.microsoft.com/office/drawing/2014/main" id="{EE05710C-BED7-4BC6-B76E-F1719DE00F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79350" y="5931139"/>
              <a:ext cx="315765" cy="315764"/>
            </a:xfrm>
            <a:prstGeom prst="rect">
              <a:avLst/>
            </a:prstGeom>
          </p:spPr>
        </p:pic>
        <p:sp>
          <p:nvSpPr>
            <p:cNvPr id="69" name="文本框 68">
              <a:extLst>
                <a:ext uri="{FF2B5EF4-FFF2-40B4-BE49-F238E27FC236}">
                  <a16:creationId xmlns:a16="http://schemas.microsoft.com/office/drawing/2014/main" id="{B2E4D872-E8F1-4C45-BBDE-8A37E9DC6BF3}"/>
                </a:ext>
              </a:extLst>
            </p:cNvPr>
            <p:cNvSpPr txBox="1"/>
            <p:nvPr/>
          </p:nvSpPr>
          <p:spPr>
            <a:xfrm>
              <a:off x="2976567" y="3217719"/>
              <a:ext cx="978611" cy="407223"/>
            </a:xfrm>
            <a:prstGeom prst="rect">
              <a:avLst/>
            </a:prstGeom>
            <a:noFill/>
            <a:ln>
              <a:noFill/>
            </a:ln>
          </p:spPr>
          <p:txBody>
            <a:bodyPr wrap="none" lIns="180000" tIns="180000" rIns="180000" bIns="18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Moving </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70" name="文本框 69">
              <a:extLst>
                <a:ext uri="{FF2B5EF4-FFF2-40B4-BE49-F238E27FC236}">
                  <a16:creationId xmlns:a16="http://schemas.microsoft.com/office/drawing/2014/main" id="{09CCD7D4-1A51-4A9A-8250-5248BEF6EC45}"/>
                </a:ext>
              </a:extLst>
            </p:cNvPr>
            <p:cNvSpPr txBox="1"/>
            <p:nvPr/>
          </p:nvSpPr>
          <p:spPr>
            <a:xfrm>
              <a:off x="-463065" y="4088682"/>
              <a:ext cx="978611" cy="407223"/>
            </a:xfrm>
            <a:prstGeom prst="rect">
              <a:avLst/>
            </a:prstGeom>
            <a:noFill/>
            <a:ln>
              <a:noFill/>
            </a:ln>
          </p:spPr>
          <p:txBody>
            <a:bodyPr wrap="none" lIns="180000" tIns="180000" rIns="180000" bIns="18000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Shooting</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71" name="文本框 70">
              <a:extLst>
                <a:ext uri="{FF2B5EF4-FFF2-40B4-BE49-F238E27FC236}">
                  <a16:creationId xmlns:a16="http://schemas.microsoft.com/office/drawing/2014/main" id="{79215574-17D4-48A7-BECB-CDF03E230891}"/>
                </a:ext>
              </a:extLst>
            </p:cNvPr>
            <p:cNvSpPr txBox="1"/>
            <p:nvPr/>
          </p:nvSpPr>
          <p:spPr>
            <a:xfrm>
              <a:off x="3519461" y="5726602"/>
              <a:ext cx="978611" cy="407225"/>
            </a:xfrm>
            <a:prstGeom prst="rect">
              <a:avLst/>
            </a:prstGeom>
            <a:noFill/>
            <a:ln>
              <a:noFill/>
            </a:ln>
          </p:spPr>
          <p:txBody>
            <a:bodyPr wrap="none" lIns="180000" tIns="180000" rIns="180000" bIns="18000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Remote Controlling</a:t>
              </a:r>
              <a:endParaRPr kumimoji="0" lang="zh-CN" altLang="en-US" sz="2000" b="1" i="0" u="none" strike="noStrike" kern="1200" cap="none" spc="0" normalizeH="0" baseline="0" noProof="0" dirty="0">
                <a:ln>
                  <a:noFill/>
                </a:ln>
                <a:solidFill>
                  <a:srgbClr val="0079BA"/>
                </a:solidFill>
                <a:effectLst/>
                <a:uLnTx/>
                <a:uFillTx/>
                <a:latin typeface="微软雅黑"/>
                <a:ea typeface="微软雅黑"/>
                <a:cs typeface="+mn-cs"/>
              </a:endParaRPr>
            </a:p>
          </p:txBody>
        </p:sp>
        <p:sp>
          <p:nvSpPr>
            <p:cNvPr id="72" name="文本框 71">
              <a:extLst>
                <a:ext uri="{FF2B5EF4-FFF2-40B4-BE49-F238E27FC236}">
                  <a16:creationId xmlns:a16="http://schemas.microsoft.com/office/drawing/2014/main" id="{1FE39A39-6EDD-4CC6-A97B-3A98620A0EEE}"/>
                </a:ext>
              </a:extLst>
            </p:cNvPr>
            <p:cNvSpPr txBox="1"/>
            <p:nvPr/>
          </p:nvSpPr>
          <p:spPr>
            <a:xfrm>
              <a:off x="4032700" y="4181065"/>
              <a:ext cx="1033476" cy="273174"/>
            </a:xfrm>
            <a:prstGeom prst="rect">
              <a:avLst/>
            </a:prstGeom>
            <a:noFill/>
            <a:ln>
              <a:noFill/>
            </a:ln>
          </p:spPr>
          <p:txBody>
            <a:bodyPr wrap="none" lIns="180000" tIns="180000" rIns="180000" bIns="18000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79BA"/>
                  </a:solidFill>
                  <a:effectLst/>
                  <a:uLnTx/>
                  <a:uFillTx/>
                  <a:latin typeface="微软雅黑"/>
                  <a:ea typeface="微软雅黑"/>
                  <a:cs typeface="+mn-cs"/>
                </a:rPr>
                <a:t>Spacing</a:t>
              </a:r>
              <a:r>
                <a:rPr kumimoji="0" lang="en-US" altLang="zh-CN" sz="1600" b="1" i="0" u="none" strike="noStrike" kern="1200" cap="none" spc="0" normalizeH="0" baseline="0" noProof="0" dirty="0">
                  <a:ln>
                    <a:noFill/>
                  </a:ln>
                  <a:solidFill>
                    <a:srgbClr val="0079BA"/>
                  </a:solidFill>
                  <a:effectLst/>
                  <a:uLnTx/>
                  <a:uFillTx/>
                  <a:latin typeface="微软雅黑"/>
                  <a:ea typeface="微软雅黑"/>
                  <a:cs typeface="+mn-cs"/>
                </a:rPr>
                <a:t>  </a:t>
              </a:r>
              <a:endParaRPr kumimoji="0" lang="zh-CN" altLang="en-US" sz="1600" b="1" i="0" u="none" strike="noStrike" kern="1200" cap="none" spc="0" normalizeH="0" baseline="0" noProof="0" dirty="0">
                <a:ln>
                  <a:noFill/>
                </a:ln>
                <a:solidFill>
                  <a:srgbClr val="0079BA"/>
                </a:solidFill>
                <a:effectLst/>
                <a:uLnTx/>
                <a:uFillTx/>
                <a:latin typeface="微软雅黑"/>
                <a:ea typeface="微软雅黑"/>
                <a:cs typeface="+mn-cs"/>
              </a:endParaRPr>
            </a:p>
          </p:txBody>
        </p:sp>
      </p:grpSp>
      <p:sp>
        <p:nvSpPr>
          <p:cNvPr id="78" name="矩形 77">
            <a:extLst>
              <a:ext uri="{FF2B5EF4-FFF2-40B4-BE49-F238E27FC236}">
                <a16:creationId xmlns:a16="http://schemas.microsoft.com/office/drawing/2014/main" id="{DFB8D97E-1209-4AE3-9AF0-BB49FFC7F599}"/>
              </a:ext>
            </a:extLst>
          </p:cNvPr>
          <p:cNvSpPr/>
          <p:nvPr/>
        </p:nvSpPr>
        <p:spPr>
          <a:xfrm>
            <a:off x="3160407" y="4738623"/>
            <a:ext cx="1807019" cy="657869"/>
          </a:xfrm>
          <a:prstGeom prst="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40" name="图片 39">
            <a:extLst>
              <a:ext uri="{FF2B5EF4-FFF2-40B4-BE49-F238E27FC236}">
                <a16:creationId xmlns:a16="http://schemas.microsoft.com/office/drawing/2014/main" id="{44D74CA8-F4A3-460F-B524-913F592E1DB9}"/>
              </a:ext>
            </a:extLst>
          </p:cNvPr>
          <p:cNvPicPr>
            <a:picLocks noChangeAspect="1"/>
          </p:cNvPicPr>
          <p:nvPr/>
        </p:nvPicPr>
        <p:blipFill rotWithShape="1">
          <a:blip r:embed="rId13"/>
          <a:srcRect b="6770"/>
          <a:stretch/>
        </p:blipFill>
        <p:spPr>
          <a:xfrm>
            <a:off x="4964597" y="1494332"/>
            <a:ext cx="2218004" cy="2453064"/>
          </a:xfrm>
          <a:prstGeom prst="rect">
            <a:avLst/>
          </a:prstGeom>
        </p:spPr>
      </p:pic>
      <p:pic>
        <p:nvPicPr>
          <p:cNvPr id="42" name="图片 41">
            <a:extLst>
              <a:ext uri="{FF2B5EF4-FFF2-40B4-BE49-F238E27FC236}">
                <a16:creationId xmlns:a16="http://schemas.microsoft.com/office/drawing/2014/main" id="{44BA2032-27D8-47B1-9891-2A7867AE869D}"/>
              </a:ext>
            </a:extLst>
          </p:cNvPr>
          <p:cNvPicPr>
            <a:picLocks noChangeAspect="1"/>
          </p:cNvPicPr>
          <p:nvPr/>
        </p:nvPicPr>
        <p:blipFill>
          <a:blip r:embed="rId14"/>
          <a:stretch>
            <a:fillRect/>
          </a:stretch>
        </p:blipFill>
        <p:spPr>
          <a:xfrm>
            <a:off x="1087738" y="1452341"/>
            <a:ext cx="1865631" cy="2667187"/>
          </a:xfrm>
          <a:prstGeom prst="rect">
            <a:avLst/>
          </a:prstGeom>
        </p:spPr>
      </p:pic>
      <p:pic>
        <p:nvPicPr>
          <p:cNvPr id="38" name="图片 37">
            <a:extLst>
              <a:ext uri="{FF2B5EF4-FFF2-40B4-BE49-F238E27FC236}">
                <a16:creationId xmlns:a16="http://schemas.microsoft.com/office/drawing/2014/main" id="{2B2E053A-891B-47EB-9CD9-4CE6E6DA6B58}"/>
              </a:ext>
            </a:extLst>
          </p:cNvPr>
          <p:cNvPicPr>
            <a:picLocks noChangeAspect="1"/>
          </p:cNvPicPr>
          <p:nvPr/>
        </p:nvPicPr>
        <p:blipFill>
          <a:blip r:embed="rId15"/>
          <a:stretch>
            <a:fillRect/>
          </a:stretch>
        </p:blipFill>
        <p:spPr>
          <a:xfrm>
            <a:off x="9017968" y="1452341"/>
            <a:ext cx="1986716" cy="2611342"/>
          </a:xfrm>
          <a:prstGeom prst="rect">
            <a:avLst/>
          </a:prstGeom>
        </p:spPr>
      </p:pic>
    </p:spTree>
    <p:extLst>
      <p:ext uri="{BB962C8B-B14F-4D97-AF65-F5344CB8AC3E}">
        <p14:creationId xmlns:p14="http://schemas.microsoft.com/office/powerpoint/2010/main" val="374876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28"/>
                                        </p:tgtEl>
                                      </p:cBhvr>
                                      <p:by x="150000" y="150000"/>
                                    </p:animScale>
                                  </p:childTnLst>
                                </p:cTn>
                              </p:par>
                              <p:par>
                                <p:cTn id="7" presetID="6" presetClass="emph" presetSubtype="0" fill="hold" nodeType="withEffect">
                                  <p:stCondLst>
                                    <p:cond delay="0"/>
                                  </p:stCondLst>
                                  <p:childTnLst>
                                    <p:animScale>
                                      <p:cBhvr>
                                        <p:cTn id="8" dur="500" fill="hold"/>
                                        <p:tgtEl>
                                          <p:spTgt spid="3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48E1D3A-6D9A-4099-A99A-663C0D46ADD7}"/>
              </a:ext>
            </a:extLst>
          </p:cNvPr>
          <p:cNvGrpSpPr/>
          <p:nvPr/>
        </p:nvGrpSpPr>
        <p:grpSpPr>
          <a:xfrm>
            <a:off x="335667" y="2081347"/>
            <a:ext cx="11432470" cy="4056577"/>
            <a:chOff x="1407886" y="2946399"/>
            <a:chExt cx="3715657" cy="3224349"/>
          </a:xfrm>
        </p:grpSpPr>
        <p:sp>
          <p:nvSpPr>
            <p:cNvPr id="9" name="矩形 8">
              <a:extLst>
                <a:ext uri="{FF2B5EF4-FFF2-40B4-BE49-F238E27FC236}">
                  <a16:creationId xmlns:a16="http://schemas.microsoft.com/office/drawing/2014/main" id="{7A884AB9-ADB7-4275-BD3D-D70C80C5C7B5}"/>
                </a:ext>
              </a:extLst>
            </p:cNvPr>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Light"/>
                <a:cs typeface="+mn-cs"/>
              </a:endParaRPr>
            </a:p>
          </p:txBody>
        </p:sp>
        <p:sp>
          <p:nvSpPr>
            <p:cNvPr id="10" name="矩形 9">
              <a:extLst>
                <a:ext uri="{FF2B5EF4-FFF2-40B4-BE49-F238E27FC236}">
                  <a16:creationId xmlns:a16="http://schemas.microsoft.com/office/drawing/2014/main" id="{E998F7BF-C680-4AA7-A1C1-32264418D9D6}"/>
                </a:ext>
              </a:extLst>
            </p:cNvPr>
            <p:cNvSpPr/>
            <p:nvPr/>
          </p:nvSpPr>
          <p:spPr>
            <a:xfrm>
              <a:off x="1407886" y="6125029"/>
              <a:ext cx="3715657"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sp>
        <p:nvSpPr>
          <p:cNvPr id="11" name="文本框 10">
            <a:extLst>
              <a:ext uri="{FF2B5EF4-FFF2-40B4-BE49-F238E27FC236}">
                <a16:creationId xmlns:a16="http://schemas.microsoft.com/office/drawing/2014/main" id="{E914DE37-84BF-4FDB-9BAC-4F9A414F3EF9}"/>
              </a:ext>
            </a:extLst>
          </p:cNvPr>
          <p:cNvSpPr txBox="1"/>
          <p:nvPr/>
        </p:nvSpPr>
        <p:spPr>
          <a:xfrm>
            <a:off x="539172" y="2742394"/>
            <a:ext cx="6371648" cy="1196761"/>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marL="285750" marR="0" lvl="0" indent="-28575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100" normalizeH="0" baseline="0" noProof="0" dirty="0">
                <a:ln>
                  <a:noFill/>
                </a:ln>
                <a:solidFill>
                  <a:srgbClr val="FFFFFF"/>
                </a:solidFill>
                <a:effectLst/>
                <a:uLnTx/>
                <a:uFillTx/>
                <a:latin typeface="Arial"/>
                <a:ea typeface="微软雅黑 Light"/>
                <a:cs typeface="+mn-cs"/>
              </a:rPr>
              <a:t>S</a:t>
            </a:r>
            <a:r>
              <a:rPr kumimoji="0" lang="en-US" altLang="zh-CN" sz="1800" b="0" i="0" u="none" strike="noStrike" kern="1200" cap="none" spc="100" normalizeH="0" baseline="0" noProof="0" dirty="0" err="1">
                <a:ln>
                  <a:noFill/>
                </a:ln>
                <a:solidFill>
                  <a:srgbClr val="FFFFFF"/>
                </a:solidFill>
                <a:effectLst/>
                <a:uLnTx/>
                <a:uFillTx/>
                <a:latin typeface="Arial"/>
                <a:ea typeface="微软雅黑 Light"/>
                <a:cs typeface="+mn-cs"/>
              </a:rPr>
              <a:t>queeze</a:t>
            </a:r>
            <a:r>
              <a:rPr kumimoji="0" lang="en-US" altLang="zh-CN" sz="1800" b="0" i="0" u="none" strike="noStrike" kern="1200" cap="none" spc="100" normalizeH="0" baseline="0" noProof="0" dirty="0">
                <a:ln>
                  <a:noFill/>
                </a:ln>
                <a:solidFill>
                  <a:srgbClr val="FFFFFF"/>
                </a:solidFill>
                <a:effectLst/>
                <a:uLnTx/>
                <a:uFillTx/>
                <a:latin typeface="Arial"/>
                <a:ea typeface="微软雅黑 Light"/>
                <a:cs typeface="+mn-cs"/>
              </a:rPr>
              <a:t> and rub the ball and then shot out at high speed</a:t>
            </a:r>
          </a:p>
          <a:p>
            <a:pPr marL="285750" marR="0" lvl="0" indent="-28575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100" normalizeH="0" baseline="0" noProof="0" dirty="0">
                <a:ln>
                  <a:noFill/>
                </a:ln>
                <a:solidFill>
                  <a:srgbClr val="FFFFFF"/>
                </a:solidFill>
                <a:effectLst/>
                <a:uLnTx/>
                <a:uFillTx/>
                <a:latin typeface="Arial"/>
                <a:ea typeface="微软雅黑 Light"/>
                <a:cs typeface="+mn-cs"/>
              </a:rPr>
              <a:t>Satisfy long-distance launch trajectory</a:t>
            </a:r>
            <a:endParaRPr kumimoji="0" lang="zh-CN" altLang="en-US" sz="1800" b="0" i="0" u="none" strike="noStrike" kern="1200" cap="none" spc="100" normalizeH="0" baseline="0" noProof="0" dirty="0">
              <a:ln>
                <a:noFill/>
              </a:ln>
              <a:solidFill>
                <a:srgbClr val="FFFFFF"/>
              </a:solidFill>
              <a:effectLst/>
              <a:uLnTx/>
              <a:uFillTx/>
              <a:latin typeface="Arial"/>
              <a:ea typeface="微软雅黑 Light"/>
              <a:cs typeface="+mn-cs"/>
            </a:endParaRPr>
          </a:p>
        </p:txBody>
      </p:sp>
      <p:sp>
        <p:nvSpPr>
          <p:cNvPr id="12" name="矩形: 圆角 11">
            <a:extLst>
              <a:ext uri="{FF2B5EF4-FFF2-40B4-BE49-F238E27FC236}">
                <a16:creationId xmlns:a16="http://schemas.microsoft.com/office/drawing/2014/main" id="{BD61B937-E66D-4DD5-B356-51D55868652C}"/>
              </a:ext>
            </a:extLst>
          </p:cNvPr>
          <p:cNvSpPr/>
          <p:nvPr/>
        </p:nvSpPr>
        <p:spPr>
          <a:xfrm>
            <a:off x="617151" y="2356905"/>
            <a:ext cx="6010304"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a:ea typeface="微软雅黑"/>
                <a:cs typeface="+mn-cs"/>
              </a:rPr>
              <a:t>Friction gear firing mechanism</a:t>
            </a:r>
            <a:r>
              <a:rPr kumimoji="0" lang="zh-CN" altLang="en-US" sz="2400" b="1" i="0" u="none" strike="noStrike" kern="1200" cap="none" spc="100" normalizeH="0" baseline="0" noProof="0" dirty="0">
                <a:ln>
                  <a:noFill/>
                </a:ln>
                <a:blipFill>
                  <a:blip r:embed="rId5"/>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1" i="0" u="none" strike="noStrike" kern="1200" cap="none" spc="0" normalizeH="0" baseline="0" noProof="0" dirty="0">
                <a:ln>
                  <a:noFill/>
                </a:ln>
                <a:solidFill>
                  <a:srgbClr val="0079BA"/>
                </a:solidFill>
                <a:effectLst/>
                <a:uLnTx/>
                <a:uFillTx/>
                <a:latin typeface="微软雅黑"/>
                <a:ea typeface="微软雅黑"/>
                <a:cs typeface="+mn-cs"/>
              </a:rPr>
              <a:t>  </a:t>
            </a:r>
          </a:p>
        </p:txBody>
      </p:sp>
      <p:sp>
        <p:nvSpPr>
          <p:cNvPr id="3" name="灯片编号占位符 2">
            <a:extLst>
              <a:ext uri="{FF2B5EF4-FFF2-40B4-BE49-F238E27FC236}">
                <a16:creationId xmlns:a16="http://schemas.microsoft.com/office/drawing/2014/main" id="{4105BFA6-2F58-4FC0-B134-103489177CB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65000"/>
                    <a:lumOff val="35000"/>
                  </a:srgbClr>
                </a:solidFill>
                <a:effectLst/>
                <a:uLnTx/>
                <a:uFillTx/>
                <a:latin typeface="Arial"/>
                <a:ea typeface="微软雅黑 Light"/>
                <a:cs typeface="+mn-cs"/>
              </a:rPr>
              <a:t>  </a:t>
            </a:r>
            <a:r>
              <a:rPr kumimoji="0" lang="en-US" altLang="zh-CN" sz="1200" b="0" i="0" u="none" strike="noStrike" kern="1200" cap="none" spc="0" normalizeH="0" baseline="0" noProof="0">
                <a:ln>
                  <a:noFill/>
                </a:ln>
                <a:solidFill>
                  <a:srgbClr val="000000">
                    <a:lumMod val="65000"/>
                    <a:lumOff val="35000"/>
                  </a:srgbClr>
                </a:solidFill>
                <a:effectLst/>
                <a:uLnTx/>
                <a:uFillTx/>
                <a:latin typeface="Arial"/>
                <a:ea typeface="微软雅黑 Light"/>
                <a:cs typeface="+mn-cs"/>
              </a:rPr>
              <a:t>Page </a:t>
            </a:r>
            <a:fld id="{7CFB1EEF-B761-4911-A2FD-18DBD3241D03}" type="slidenum">
              <a:rPr kumimoji="0" lang="zh-CN" altLang="en-US" sz="1200" b="0" i="0" u="none" strike="noStrike" kern="1200" cap="none" spc="0" normalizeH="0" baseline="0" noProof="0" smtClean="0">
                <a:ln>
                  <a:noFill/>
                </a:ln>
                <a:solidFill>
                  <a:srgbClr val="000000">
                    <a:lumMod val="65000"/>
                    <a:lumOff val="35000"/>
                  </a:srgbClr>
                </a:solidFill>
                <a:effectLst/>
                <a:uLnTx/>
                <a:uFillTx/>
                <a:latin typeface="Arial"/>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srgbClr val="000000">
                  <a:lumMod val="65000"/>
                  <a:lumOff val="35000"/>
                </a:srgbClr>
              </a:solidFill>
              <a:effectLst/>
              <a:uLnTx/>
              <a:uFillTx/>
              <a:latin typeface="Arial"/>
              <a:ea typeface="微软雅黑 Light"/>
              <a:cs typeface="+mn-cs"/>
            </a:endParaRPr>
          </a:p>
        </p:txBody>
      </p:sp>
      <p:sp>
        <p:nvSpPr>
          <p:cNvPr id="17" name="文本占位符 12">
            <a:extLst>
              <a:ext uri="{FF2B5EF4-FFF2-40B4-BE49-F238E27FC236}">
                <a16:creationId xmlns:a16="http://schemas.microsoft.com/office/drawing/2014/main" id="{B16BE89C-6DF0-485A-BE41-0634C1DE11C3}"/>
              </a:ext>
            </a:extLst>
          </p:cNvPr>
          <p:cNvSpPr txBox="1">
            <a:spLocks/>
          </p:cNvSpPr>
          <p:nvPr/>
        </p:nvSpPr>
        <p:spPr>
          <a:xfrm>
            <a:off x="248271" y="246533"/>
            <a:ext cx="11150143" cy="606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rPr>
              <a:t>Structure-Function Introduction</a:t>
            </a:r>
            <a:endParaRPr kumimoji="0" lang="zh-CN" altLang="en-US" sz="3600" b="1" i="0" u="none" strike="noStrike" kern="1200" cap="none" spc="100" normalizeH="0" baseline="0" noProof="0" dirty="0">
              <a:ln>
                <a:noFill/>
              </a:ln>
              <a:solidFill>
                <a:srgbClr val="0084CE">
                  <a:lumMod val="60000"/>
                  <a:lumOff val="40000"/>
                </a:srgbClr>
              </a:solidFill>
              <a:effectLst/>
              <a:uLnTx/>
              <a:uFillTx/>
              <a:latin typeface="微软雅黑"/>
              <a:ea typeface="微软雅黑"/>
              <a:cs typeface="+mn-cs"/>
            </a:endParaRPr>
          </a:p>
        </p:txBody>
      </p:sp>
      <p:sp>
        <p:nvSpPr>
          <p:cNvPr id="18" name="矩形: 圆角 17">
            <a:extLst>
              <a:ext uri="{FF2B5EF4-FFF2-40B4-BE49-F238E27FC236}">
                <a16:creationId xmlns:a16="http://schemas.microsoft.com/office/drawing/2014/main" id="{BFC0B3C6-5CE4-4DDF-863F-246215FDB361}"/>
              </a:ext>
            </a:extLst>
          </p:cNvPr>
          <p:cNvSpPr/>
          <p:nvPr/>
        </p:nvSpPr>
        <p:spPr>
          <a:xfrm>
            <a:off x="667043" y="1196224"/>
            <a:ext cx="2023067"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79BA"/>
                </a:solidFill>
                <a:effectLst/>
                <a:uLnTx/>
                <a:uFillTx/>
                <a:latin typeface="微软雅黑"/>
                <a:ea typeface="微软雅黑"/>
                <a:cs typeface="+mn-cs"/>
              </a:rPr>
              <a:t>Shooting device</a:t>
            </a:r>
            <a:endParaRPr kumimoji="0" lang="zh-CN" altLang="en-US" sz="2800" b="1" i="0" u="none" strike="noStrike" kern="1200" cap="none" spc="0" normalizeH="0" baseline="0" noProof="0" dirty="0">
              <a:ln>
                <a:noFill/>
              </a:ln>
              <a:solidFill>
                <a:srgbClr val="0079BA"/>
              </a:solidFill>
              <a:effectLst/>
              <a:uLnTx/>
              <a:uFillTx/>
              <a:latin typeface="微软雅黑"/>
              <a:ea typeface="微软雅黑"/>
              <a:cs typeface="+mn-cs"/>
            </a:endParaRPr>
          </a:p>
        </p:txBody>
      </p:sp>
      <p:grpSp>
        <p:nvGrpSpPr>
          <p:cNvPr id="23" name="组合 22">
            <a:extLst>
              <a:ext uri="{FF2B5EF4-FFF2-40B4-BE49-F238E27FC236}">
                <a16:creationId xmlns:a16="http://schemas.microsoft.com/office/drawing/2014/main" id="{FA72A87D-20D4-4BF4-B47A-CB7E92F754FF}"/>
              </a:ext>
            </a:extLst>
          </p:cNvPr>
          <p:cNvGrpSpPr/>
          <p:nvPr/>
        </p:nvGrpSpPr>
        <p:grpSpPr>
          <a:xfrm>
            <a:off x="510347" y="1006442"/>
            <a:ext cx="2179764" cy="923319"/>
            <a:chOff x="1385475" y="4751040"/>
            <a:chExt cx="1657350" cy="923319"/>
          </a:xfrm>
        </p:grpSpPr>
        <p:grpSp>
          <p:nvGrpSpPr>
            <p:cNvPr id="24" name="组合 23">
              <a:extLst>
                <a:ext uri="{FF2B5EF4-FFF2-40B4-BE49-F238E27FC236}">
                  <a16:creationId xmlns:a16="http://schemas.microsoft.com/office/drawing/2014/main" id="{49EA7FD3-36E4-456F-A12F-31AEB137A413}"/>
                </a:ext>
              </a:extLst>
            </p:cNvPr>
            <p:cNvGrpSpPr/>
            <p:nvPr/>
          </p:nvGrpSpPr>
          <p:grpSpPr>
            <a:xfrm>
              <a:off x="1385475" y="4751040"/>
              <a:ext cx="1657350" cy="78394"/>
              <a:chOff x="1721420" y="2967038"/>
              <a:chExt cx="1657350" cy="78394"/>
            </a:xfrm>
          </p:grpSpPr>
          <p:cxnSp>
            <p:nvCxnSpPr>
              <p:cNvPr id="29" name="直接连接符 28">
                <a:extLst>
                  <a:ext uri="{FF2B5EF4-FFF2-40B4-BE49-F238E27FC236}">
                    <a16:creationId xmlns:a16="http://schemas.microsoft.com/office/drawing/2014/main" id="{2EB95DC7-77CD-4C39-BF39-1172AA97D2D4}"/>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1" name="等腰三角形 30">
                <a:extLst>
                  <a:ext uri="{FF2B5EF4-FFF2-40B4-BE49-F238E27FC236}">
                    <a16:creationId xmlns:a16="http://schemas.microsoft.com/office/drawing/2014/main" id="{D782D260-7CC2-4BB2-814D-8498600A4188}"/>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grpSp>
          <p:nvGrpSpPr>
            <p:cNvPr id="25" name="组合 24">
              <a:extLst>
                <a:ext uri="{FF2B5EF4-FFF2-40B4-BE49-F238E27FC236}">
                  <a16:creationId xmlns:a16="http://schemas.microsoft.com/office/drawing/2014/main" id="{E9BAE3E6-8293-47CC-A15E-9515778DAFDB}"/>
                </a:ext>
              </a:extLst>
            </p:cNvPr>
            <p:cNvGrpSpPr/>
            <p:nvPr/>
          </p:nvGrpSpPr>
          <p:grpSpPr>
            <a:xfrm flipV="1">
              <a:off x="1385475" y="5595965"/>
              <a:ext cx="1657350" cy="78394"/>
              <a:chOff x="1721420" y="2967038"/>
              <a:chExt cx="1657350" cy="78394"/>
            </a:xfrm>
          </p:grpSpPr>
          <p:cxnSp>
            <p:nvCxnSpPr>
              <p:cNvPr id="27" name="直接连接符 26">
                <a:extLst>
                  <a:ext uri="{FF2B5EF4-FFF2-40B4-BE49-F238E27FC236}">
                    <a16:creationId xmlns:a16="http://schemas.microsoft.com/office/drawing/2014/main" id="{422617C7-DCD7-4D93-89D4-F3E28EAB2644}"/>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等腰三角形 27">
                <a:extLst>
                  <a:ext uri="{FF2B5EF4-FFF2-40B4-BE49-F238E27FC236}">
                    <a16:creationId xmlns:a16="http://schemas.microsoft.com/office/drawing/2014/main" id="{49F93C9A-81DF-4D1C-BC7D-9B13C8412A47}"/>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grpSp>
      </p:grpSp>
      <p:sp>
        <p:nvSpPr>
          <p:cNvPr id="32" name="文本框 31">
            <a:extLst>
              <a:ext uri="{FF2B5EF4-FFF2-40B4-BE49-F238E27FC236}">
                <a16:creationId xmlns:a16="http://schemas.microsoft.com/office/drawing/2014/main" id="{D511BEEB-1B41-486A-BB96-ECC70F3C72DB}"/>
              </a:ext>
            </a:extLst>
          </p:cNvPr>
          <p:cNvSpPr txBox="1"/>
          <p:nvPr/>
        </p:nvSpPr>
        <p:spPr>
          <a:xfrm>
            <a:off x="510347" y="4786348"/>
            <a:ext cx="6509011" cy="1434729"/>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marL="285750" lvl="0" indent="-285750" algn="just">
              <a:buFont typeface="Arial" panose="020B0604020202020204" pitchFamily="34" charset="0"/>
              <a:buChar char="•"/>
              <a:defRPr/>
            </a:pPr>
            <a:r>
              <a:rPr lang="en-US" altLang="zh-CN" dirty="0">
                <a:solidFill>
                  <a:srgbClr val="FFFFFF"/>
                </a:solidFill>
              </a:rPr>
              <a:t>Control the ball launch Angle </a:t>
            </a:r>
          </a:p>
          <a:p>
            <a:pPr marL="285750" lvl="0" indent="-285750" algn="just">
              <a:buFont typeface="Arial" panose="020B0604020202020204" pitchFamily="34" charset="0"/>
              <a:buChar char="•"/>
              <a:defRPr/>
            </a:pPr>
            <a:r>
              <a:rPr lang="en-US" altLang="zh-CN" dirty="0">
                <a:solidFill>
                  <a:srgbClr val="FFFFFF"/>
                </a:solidFill>
              </a:rPr>
              <a:t>Prevent the deviation error on both sides</a:t>
            </a:r>
            <a:endParaRPr kumimoji="0" lang="zh-CN" altLang="en-US" sz="1800" b="0" i="0" u="none" strike="noStrike" kern="1200" cap="none" spc="100" normalizeH="0" baseline="0" noProof="0" dirty="0">
              <a:ln>
                <a:noFill/>
              </a:ln>
              <a:solidFill>
                <a:srgbClr val="FFFFFF"/>
              </a:solidFill>
              <a:effectLst/>
              <a:uLnTx/>
              <a:uFillTx/>
              <a:latin typeface="Arial"/>
              <a:ea typeface="微软雅黑 Light"/>
              <a:cs typeface="+mn-cs"/>
            </a:endParaRPr>
          </a:p>
        </p:txBody>
      </p:sp>
      <p:sp>
        <p:nvSpPr>
          <p:cNvPr id="33" name="矩形: 圆角 32">
            <a:extLst>
              <a:ext uri="{FF2B5EF4-FFF2-40B4-BE49-F238E27FC236}">
                <a16:creationId xmlns:a16="http://schemas.microsoft.com/office/drawing/2014/main" id="{02D22CBF-0C25-42B9-A773-A31B17C22430}"/>
              </a:ext>
            </a:extLst>
          </p:cNvPr>
          <p:cNvSpPr/>
          <p:nvPr/>
        </p:nvSpPr>
        <p:spPr>
          <a:xfrm>
            <a:off x="588326" y="4444979"/>
            <a:ext cx="3347570" cy="4679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defRPr/>
            </a:pPr>
            <a:r>
              <a:rPr lang="en-US" altLang="zh-CN" sz="2400" b="1" dirty="0">
                <a:solidFill>
                  <a:srgbClr val="FFFFFF"/>
                </a:solidFill>
                <a:latin typeface="微软雅黑"/>
                <a:ea typeface="微软雅黑"/>
              </a:rPr>
              <a:t>Trajectory design</a:t>
            </a:r>
            <a:r>
              <a:rPr kumimoji="0" lang="zh-CN" altLang="en-US" sz="2400" b="1" i="0" u="none" strike="noStrike" kern="1200" cap="none" spc="100" normalizeH="0" baseline="0" noProof="0" dirty="0">
                <a:ln>
                  <a:noFill/>
                </a:ln>
                <a:blipFill>
                  <a:blip r:embed="rId5"/>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1" i="0" u="none" strike="noStrike" kern="1200" cap="none" spc="0" normalizeH="0" baseline="0" noProof="0" dirty="0">
                <a:ln>
                  <a:noFill/>
                </a:ln>
                <a:solidFill>
                  <a:srgbClr val="0079BA"/>
                </a:solidFill>
                <a:effectLst/>
                <a:uLnTx/>
                <a:uFillTx/>
                <a:latin typeface="微软雅黑"/>
                <a:ea typeface="微软雅黑"/>
                <a:cs typeface="+mn-cs"/>
              </a:rPr>
              <a:t>  </a:t>
            </a:r>
          </a:p>
        </p:txBody>
      </p:sp>
      <p:pic>
        <p:nvPicPr>
          <p:cNvPr id="13" name="图片占位符 12">
            <a:extLst>
              <a:ext uri="{FF2B5EF4-FFF2-40B4-BE49-F238E27FC236}">
                <a16:creationId xmlns:a16="http://schemas.microsoft.com/office/drawing/2014/main" id="{4C0D1D83-8443-49CB-A90F-8638339A98C9}"/>
              </a:ext>
            </a:extLst>
          </p:cNvPr>
          <p:cNvPicPr>
            <a:picLocks noGrp="1" noChangeAspect="1"/>
          </p:cNvPicPr>
          <p:nvPr>
            <p:ph type="pic" sz="quarter" idx="11"/>
          </p:nvPr>
        </p:nvPicPr>
        <p:blipFill rotWithShape="1">
          <a:blip r:embed="rId6"/>
          <a:srcRect l="2855" r="2855"/>
          <a:stretch/>
        </p:blipFill>
        <p:spPr>
          <a:xfrm>
            <a:off x="7229236" y="1194824"/>
            <a:ext cx="3602353" cy="2392608"/>
          </a:xfrm>
        </p:spPr>
      </p:pic>
      <p:pic>
        <p:nvPicPr>
          <p:cNvPr id="26" name="图片占位符 25">
            <a:extLst>
              <a:ext uri="{FF2B5EF4-FFF2-40B4-BE49-F238E27FC236}">
                <a16:creationId xmlns:a16="http://schemas.microsoft.com/office/drawing/2014/main" id="{D6831C60-854B-4DFE-8B13-6F6E58DA307B}"/>
              </a:ext>
            </a:extLst>
          </p:cNvPr>
          <p:cNvPicPr>
            <a:picLocks noGrp="1" noChangeAspect="1"/>
          </p:cNvPicPr>
          <p:nvPr>
            <p:ph type="pic" sz="quarter" idx="12"/>
          </p:nvPr>
        </p:nvPicPr>
        <p:blipFill rotWithShape="1">
          <a:blip r:embed="rId7"/>
          <a:srcRect l="-1181" t="2608" r="1181" b="46862"/>
          <a:stretch/>
        </p:blipFill>
        <p:spPr>
          <a:xfrm>
            <a:off x="7252005" y="3939155"/>
            <a:ext cx="3602038" cy="2392362"/>
          </a:xfrm>
          <a:prstGeom prst="rect">
            <a:avLst/>
          </a:prstGeom>
        </p:spPr>
      </p:pic>
      <p:pic>
        <p:nvPicPr>
          <p:cNvPr id="7" name="图片 6">
            <a:extLst>
              <a:ext uri="{FF2B5EF4-FFF2-40B4-BE49-F238E27FC236}">
                <a16:creationId xmlns:a16="http://schemas.microsoft.com/office/drawing/2014/main" id="{AFCF9290-9A16-4BA4-BDA3-E2538FBD0D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43349" y="1464454"/>
            <a:ext cx="4602808" cy="3452106"/>
          </a:xfrm>
          <a:prstGeom prst="rect">
            <a:avLst/>
          </a:prstGeom>
        </p:spPr>
      </p:pic>
      <p:pic>
        <p:nvPicPr>
          <p:cNvPr id="15" name="图片 14">
            <a:extLst>
              <a:ext uri="{FF2B5EF4-FFF2-40B4-BE49-F238E27FC236}">
                <a16:creationId xmlns:a16="http://schemas.microsoft.com/office/drawing/2014/main" id="{9F2C3FD7-D82C-4CF5-9049-299DDB5DF681}"/>
              </a:ext>
            </a:extLst>
          </p:cNvPr>
          <p:cNvPicPr>
            <a:picLocks noChangeAspect="1"/>
          </p:cNvPicPr>
          <p:nvPr/>
        </p:nvPicPr>
        <p:blipFill>
          <a:blip r:embed="rId9"/>
          <a:stretch>
            <a:fillRect/>
          </a:stretch>
        </p:blipFill>
        <p:spPr>
          <a:xfrm>
            <a:off x="3784531" y="1463805"/>
            <a:ext cx="4920443" cy="3424628"/>
          </a:xfrm>
          <a:prstGeom prst="rect">
            <a:avLst/>
          </a:prstGeom>
          <a:ln w="228600" cap="sq" cmpd="thickThin">
            <a:solidFill>
              <a:srgbClr val="000000"/>
            </a:solidFill>
            <a:prstDash val="solid"/>
            <a:miter lim="800000"/>
          </a:ln>
          <a:effectLst>
            <a:innerShdw blurRad="76200">
              <a:srgbClr val="000000"/>
            </a:innerShdw>
          </a:effectLst>
        </p:spPr>
      </p:pic>
      <p:sp>
        <p:nvSpPr>
          <p:cNvPr id="30" name="矩形: 圆角 29">
            <a:extLst>
              <a:ext uri="{FF2B5EF4-FFF2-40B4-BE49-F238E27FC236}">
                <a16:creationId xmlns:a16="http://schemas.microsoft.com/office/drawing/2014/main" id="{E6F47FCD-A8C1-4B52-8D4C-A4ACEBB04B83}"/>
              </a:ext>
            </a:extLst>
          </p:cNvPr>
          <p:cNvSpPr/>
          <p:nvPr/>
        </p:nvSpPr>
        <p:spPr>
          <a:xfrm>
            <a:off x="3699177" y="768226"/>
            <a:ext cx="6010304"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微软雅黑"/>
                <a:ea typeface="微软雅黑"/>
                <a:cs typeface="+mn-cs"/>
              </a:rPr>
              <a:t>Space-adjusting structure</a:t>
            </a:r>
            <a:r>
              <a:rPr kumimoji="0" lang="zh-CN" altLang="en-US" sz="2400" b="1" i="0" u="none" strike="noStrike" kern="1200" cap="none" spc="100" normalizeH="0" baseline="0" noProof="0" dirty="0">
                <a:ln>
                  <a:noFill/>
                </a:ln>
                <a:blipFill>
                  <a:blip r:embed="rId5"/>
                  <a:stretch>
                    <a:fillRect/>
                  </a:stretch>
                </a:blipFill>
                <a:effectLst/>
                <a:uLnTx/>
                <a:uFillTx/>
                <a:latin typeface="方正大标宋简体" panose="02010601030101010101" pitchFamily="2" charset="-122"/>
                <a:ea typeface="方正大标宋简体" panose="02010601030101010101" pitchFamily="2" charset="-122"/>
                <a:cs typeface="+mn-cs"/>
                <a:sym typeface="Wingdings 3" panose="05040102010807070707" pitchFamily="18" charset="2"/>
              </a:rPr>
              <a:t></a:t>
            </a:r>
            <a:r>
              <a:rPr kumimoji="0" lang="zh-CN" altLang="en-US" sz="2400" b="1" i="0" u="none" strike="noStrike" kern="1200" cap="none" spc="0" normalizeH="0" baseline="0" noProof="0" dirty="0">
                <a:ln>
                  <a:noFill/>
                </a:ln>
                <a:solidFill>
                  <a:srgbClr val="0079BA"/>
                </a:solidFill>
                <a:effectLst/>
                <a:uLnTx/>
                <a:uFillTx/>
                <a:latin typeface="微软雅黑"/>
                <a:ea typeface="微软雅黑"/>
                <a:cs typeface="+mn-cs"/>
              </a:rPr>
              <a:t>  </a:t>
            </a:r>
          </a:p>
        </p:txBody>
      </p:sp>
      <p:pic>
        <p:nvPicPr>
          <p:cNvPr id="2" name="摩擦轮间距移动">
            <a:hlinkClick r:id="" action="ppaction://media"/>
            <a:extLst>
              <a:ext uri="{FF2B5EF4-FFF2-40B4-BE49-F238E27FC236}">
                <a16:creationId xmlns:a16="http://schemas.microsoft.com/office/drawing/2014/main" id="{84B24D8C-F3B2-47EF-BA23-CD0E907C29EF}"/>
              </a:ext>
            </a:extLst>
          </p:cNvPr>
          <p:cNvPicPr>
            <a:picLocks noChangeAspect="1"/>
          </p:cNvPicPr>
          <p:nvPr>
            <a:videoFile r:link="rId1"/>
            <p:extLst>
              <p:ext uri="{DAA4B4D4-6D71-4841-9C94-3DE7FCFB9230}">
                <p14:media xmlns:p14="http://schemas.microsoft.com/office/powerpoint/2010/main" r:embed="rId2">
                  <p14:trim st="6487" end="10549"/>
                </p14:media>
              </p:ext>
            </p:extLst>
          </p:nvPr>
        </p:nvPicPr>
        <p:blipFill>
          <a:blip r:embed="rId10"/>
          <a:stretch>
            <a:fillRect/>
          </a:stretch>
        </p:blipFill>
        <p:spPr>
          <a:xfrm>
            <a:off x="1662307" y="201106"/>
            <a:ext cx="8534400" cy="6613525"/>
          </a:xfrm>
          <a:prstGeom prst="rect">
            <a:avLst/>
          </a:prstGeom>
        </p:spPr>
      </p:pic>
    </p:spTree>
    <p:extLst>
      <p:ext uri="{BB962C8B-B14F-4D97-AF65-F5344CB8AC3E}">
        <p14:creationId xmlns:p14="http://schemas.microsoft.com/office/powerpoint/2010/main" val="206282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amond(i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par>
                                <p:cTn id="23" presetID="1" presetClass="mediacall" presetSubtype="0" fill="hold" nodeType="withEffect">
                                  <p:stCondLst>
                                    <p:cond delay="0"/>
                                  </p:stCondLst>
                                  <p:childTnLst>
                                    <p:cmd type="call" cmd="playFrom(0.0)">
                                      <p:cBhvr>
                                        <p:cTn id="24" dur="59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repeatCount="indefinite" fill="hold" display="0">
                  <p:stCondLst>
                    <p:cond delay="indefinite"/>
                  </p:stCondLst>
                </p:cTn>
                <p:tgtEl>
                  <p:spTgt spid="2"/>
                </p:tgtEl>
              </p:cMediaNode>
            </p:video>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B7D2D181-0346-43D2-9F2E-5DAF7DD81B01}"/>
              </a:ext>
            </a:extLst>
          </p:cNvPr>
          <p:cNvSpPr>
            <a:spLocks noGrp="1"/>
          </p:cNvSpPr>
          <p:nvPr>
            <p:ph type="body" sz="quarter" idx="12"/>
          </p:nvPr>
        </p:nvSpPr>
        <p:spPr/>
        <p:txBody>
          <a:bodyPr/>
          <a:lstStyle/>
          <a:p>
            <a:r>
              <a:rPr lang="en-US" altLang="zh-CN" dirty="0"/>
              <a:t>PART</a:t>
            </a:r>
            <a:r>
              <a:rPr lang="zh-CN" altLang="en-US" dirty="0"/>
              <a:t> </a:t>
            </a:r>
            <a:r>
              <a:rPr lang="en-US" altLang="zh-CN" dirty="0"/>
              <a:t>Ⅲ</a:t>
            </a:r>
            <a:r>
              <a:rPr lang="zh-CN" altLang="en-US" dirty="0"/>
              <a:t> </a:t>
            </a:r>
            <a:r>
              <a:rPr lang="zh-CN" altLang="en-US" dirty="0">
                <a:solidFill>
                  <a:schemeClr val="accent2"/>
                </a:solidFill>
                <a:sym typeface="Wingdings 3" panose="05040102010807070707" pitchFamily="18" charset="2"/>
              </a:rPr>
              <a:t></a:t>
            </a:r>
            <a:endParaRPr lang="zh-CN" altLang="en-US" dirty="0"/>
          </a:p>
        </p:txBody>
      </p:sp>
      <p:sp>
        <p:nvSpPr>
          <p:cNvPr id="13" name="文本占位符 12">
            <a:extLst>
              <a:ext uri="{FF2B5EF4-FFF2-40B4-BE49-F238E27FC236}">
                <a16:creationId xmlns:a16="http://schemas.microsoft.com/office/drawing/2014/main" id="{9112ECF1-1F56-49D7-B987-8479EEBCD294}"/>
              </a:ext>
            </a:extLst>
          </p:cNvPr>
          <p:cNvSpPr>
            <a:spLocks noGrp="1"/>
          </p:cNvSpPr>
          <p:nvPr>
            <p:ph type="body" sz="quarter" idx="13"/>
          </p:nvPr>
        </p:nvSpPr>
        <p:spPr/>
        <p:txBody>
          <a:bodyPr>
            <a:normAutofit fontScale="92500" lnSpcReduction="10000"/>
          </a:bodyPr>
          <a:lstStyle/>
          <a:p>
            <a:r>
              <a:rPr lang="en-US" altLang="zh-CN" dirty="0"/>
              <a:t>Manufacturing</a:t>
            </a:r>
            <a:endParaRPr lang="zh-CN" altLang="en-US" dirty="0"/>
          </a:p>
        </p:txBody>
      </p:sp>
      <p:sp>
        <p:nvSpPr>
          <p:cNvPr id="25" name="文本占位符 24">
            <a:extLst>
              <a:ext uri="{FF2B5EF4-FFF2-40B4-BE49-F238E27FC236}">
                <a16:creationId xmlns:a16="http://schemas.microsoft.com/office/drawing/2014/main" id="{32977950-DB53-4173-9011-DCA663AD8383}"/>
              </a:ext>
            </a:extLst>
          </p:cNvPr>
          <p:cNvSpPr>
            <a:spLocks noGrp="1"/>
          </p:cNvSpPr>
          <p:nvPr>
            <p:ph type="body" sz="quarter" idx="14"/>
          </p:nvPr>
        </p:nvSpPr>
        <p:spPr/>
        <p:txBody>
          <a:bodyPr>
            <a:normAutofit/>
          </a:bodyPr>
          <a:lstStyle/>
          <a:p>
            <a:r>
              <a:rPr lang="en-US" altLang="zh-CN" sz="2000" dirty="0"/>
              <a:t>Structure</a:t>
            </a:r>
            <a:endParaRPr lang="zh-CN" altLang="en-US" sz="2000" dirty="0"/>
          </a:p>
          <a:p>
            <a:r>
              <a:rPr lang="en-US" altLang="zh-CN" sz="2000" dirty="0"/>
              <a:t>Electronic control</a:t>
            </a:r>
            <a:endParaRPr lang="zh-CN" altLang="en-US" sz="2000" dirty="0"/>
          </a:p>
        </p:txBody>
      </p:sp>
      <p:sp>
        <p:nvSpPr>
          <p:cNvPr id="17" name="任意多边形: 形状 16">
            <a:extLst>
              <a:ext uri="{FF2B5EF4-FFF2-40B4-BE49-F238E27FC236}">
                <a16:creationId xmlns:a16="http://schemas.microsoft.com/office/drawing/2014/main" id="{01ADD8D0-8287-4921-9177-230EA04F2C62}"/>
              </a:ext>
            </a:extLst>
          </p:cNvPr>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 name="connsiteX0" fmla="*/ 511261 w 511261"/>
              <a:gd name="connsiteY0" fmla="*/ 193259 h 193259"/>
              <a:gd name="connsiteX1" fmla="*/ 232301 w 511261"/>
              <a:gd name="connsiteY1" fmla="*/ 0 h 193259"/>
              <a:gd name="connsiteX2" fmla="*/ 229919 w 511261"/>
              <a:gd name="connsiteY2" fmla="*/ 193259 h 193259"/>
              <a:gd name="connsiteX3" fmla="*/ 0 w 511261"/>
              <a:gd name="connsiteY3" fmla="*/ 193259 h 193259"/>
            </a:gdLst>
            <a:ahLst/>
            <a:cxnLst>
              <a:cxn ang="0">
                <a:pos x="connsiteX0" y="connsiteY0"/>
              </a:cxn>
              <a:cxn ang="0">
                <a:pos x="connsiteX1" y="connsiteY1"/>
              </a:cxn>
              <a:cxn ang="0">
                <a:pos x="connsiteX2" y="connsiteY2"/>
              </a:cxn>
              <a:cxn ang="0">
                <a:pos x="connsiteX3" y="connsiteY3"/>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a:extLst>
              <a:ext uri="{FF2B5EF4-FFF2-40B4-BE49-F238E27FC236}">
                <a16:creationId xmlns:a16="http://schemas.microsoft.com/office/drawing/2014/main" id="{C370C460-24EB-4B65-9712-35D099499EFA}"/>
              </a:ext>
            </a:extLst>
          </p:cNvPr>
          <p:cNvCxnSpPr>
            <a:cxnSpLocks/>
          </p:cNvCxnSpPr>
          <p:nvPr/>
        </p:nvCxnSpPr>
        <p:spPr>
          <a:xfrm>
            <a:off x="327223" y="3428999"/>
            <a:ext cx="4465219"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占位符 15">
            <a:extLst>
              <a:ext uri="{FF2B5EF4-FFF2-40B4-BE49-F238E27FC236}">
                <a16:creationId xmlns:a16="http://schemas.microsoft.com/office/drawing/2014/main" id="{A6B45B47-290F-4130-9B50-1315DE75C051}"/>
              </a:ext>
            </a:extLst>
          </p:cNvPr>
          <p:cNvSpPr>
            <a:spLocks noGrp="1"/>
          </p:cNvSpPr>
          <p:nvPr>
            <p:ph type="body" sz="quarter" idx="17"/>
          </p:nvPr>
        </p:nvSpPr>
        <p:spPr>
          <a:xfrm>
            <a:off x="597412" y="6393737"/>
            <a:ext cx="2014538" cy="244682"/>
          </a:xfrm>
        </p:spPr>
        <p:txBody>
          <a:bodyPr/>
          <a:lstStyle/>
          <a:p>
            <a:pPr algn="ctr"/>
            <a:r>
              <a:rPr lang="en-US" altLang="zh-CN" dirty="0"/>
              <a:t>Group 5</a:t>
            </a:r>
            <a:endParaRPr lang="zh-CN" altLang="en-US" dirty="0"/>
          </a:p>
        </p:txBody>
      </p:sp>
      <p:cxnSp>
        <p:nvCxnSpPr>
          <p:cNvPr id="3" name="直接连接符 2">
            <a:extLst>
              <a:ext uri="{FF2B5EF4-FFF2-40B4-BE49-F238E27FC236}">
                <a16:creationId xmlns:a16="http://schemas.microsoft.com/office/drawing/2014/main" id="{BE014D06-6A5D-4C88-87B9-6FA60B4DA8B8}"/>
              </a:ext>
            </a:extLst>
          </p:cNvPr>
          <p:cNvCxnSpPr>
            <a:cxnSpLocks/>
          </p:cNvCxnSpPr>
          <p:nvPr/>
        </p:nvCxnSpPr>
        <p:spPr>
          <a:xfrm flipH="1" flipV="1">
            <a:off x="847650" y="3729949"/>
            <a:ext cx="12452" cy="6829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9E8EAF9-97CF-4368-85F9-64CEA9B9C2B2}"/>
              </a:ext>
            </a:extLst>
          </p:cNvPr>
          <p:cNvCxnSpPr>
            <a:cxnSpLocks/>
          </p:cNvCxnSpPr>
          <p:nvPr/>
        </p:nvCxnSpPr>
        <p:spPr>
          <a:xfrm flipH="1">
            <a:off x="871829" y="3745024"/>
            <a:ext cx="1298664" cy="803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F168750-7414-489B-9639-AFD763B11AFD}"/>
              </a:ext>
            </a:extLst>
          </p:cNvPr>
          <p:cNvCxnSpPr>
            <a:cxnSpLocks/>
          </p:cNvCxnSpPr>
          <p:nvPr/>
        </p:nvCxnSpPr>
        <p:spPr>
          <a:xfrm flipH="1">
            <a:off x="847650" y="4369422"/>
            <a:ext cx="1316616"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99E6616-452E-4898-B088-D28E2686A329}"/>
              </a:ext>
            </a:extLst>
          </p:cNvPr>
          <p:cNvCxnSpPr>
            <a:cxnSpLocks/>
          </p:cNvCxnSpPr>
          <p:nvPr/>
        </p:nvCxnSpPr>
        <p:spPr>
          <a:xfrm flipV="1">
            <a:off x="2170493" y="3712984"/>
            <a:ext cx="0" cy="6564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文本占位符 3">
            <a:extLst>
              <a:ext uri="{FF2B5EF4-FFF2-40B4-BE49-F238E27FC236}">
                <a16:creationId xmlns:a16="http://schemas.microsoft.com/office/drawing/2014/main" id="{827E98D2-246B-44FF-A0EF-1C59E4C422B8}"/>
              </a:ext>
            </a:extLst>
          </p:cNvPr>
          <p:cNvSpPr txBox="1">
            <a:spLocks/>
          </p:cNvSpPr>
          <p:nvPr/>
        </p:nvSpPr>
        <p:spPr>
          <a:xfrm>
            <a:off x="7150878" y="1818744"/>
            <a:ext cx="4274660" cy="3061224"/>
          </a:xfrm>
          <a:prstGeom prst="rect">
            <a:avLst/>
          </a:prstGeom>
        </p:spPr>
        <p:txBody>
          <a:bodyPr vert="horz" lIns="0" tIns="0" rIns="0" bIns="0" rtlCol="0">
            <a:normAutofit/>
          </a:bodyPr>
          <a:lstStyle>
            <a:lvl1pPr marL="0" indent="0" algn="ctr" defTabSz="914400" rtl="0" eaLnBrk="1" latinLnBrk="0" hangingPunct="1">
              <a:lnSpc>
                <a:spcPct val="100000"/>
              </a:lnSpc>
              <a:spcBef>
                <a:spcPts val="0"/>
              </a:spcBef>
              <a:buFont typeface="Arial" panose="020B0604020202020204" pitchFamily="34" charset="0"/>
              <a:buNone/>
              <a:defRPr sz="19900" b="1" kern="1200">
                <a:solidFill>
                  <a:schemeClr val="accent1">
                    <a:lumMod val="75000"/>
                    <a:alpha val="40000"/>
                  </a:schemeClr>
                </a:solidFill>
                <a:latin typeface="Impact" panose="020B0806030902050204" pitchFamily="34" charset="0"/>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03</a:t>
            </a:r>
            <a:endParaRPr lang="en-US" altLang="zh-CN" dirty="0"/>
          </a:p>
        </p:txBody>
      </p:sp>
    </p:spTree>
    <p:extLst>
      <p:ext uri="{BB962C8B-B14F-4D97-AF65-F5344CB8AC3E}">
        <p14:creationId xmlns:p14="http://schemas.microsoft.com/office/powerpoint/2010/main" val="361458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F8E840CC-425D-4BAE-8880-11C5CA0707C5}"/>
              </a:ext>
            </a:extLst>
          </p:cNvPr>
          <p:cNvGrpSpPr/>
          <p:nvPr/>
        </p:nvGrpSpPr>
        <p:grpSpPr>
          <a:xfrm>
            <a:off x="1246703" y="5035015"/>
            <a:ext cx="1657350" cy="78394"/>
            <a:chOff x="1721420" y="2967038"/>
            <a:chExt cx="1657350" cy="78394"/>
          </a:xfrm>
        </p:grpSpPr>
        <p:cxnSp>
          <p:nvCxnSpPr>
            <p:cNvPr id="17" name="直接连接符 16">
              <a:extLst>
                <a:ext uri="{FF2B5EF4-FFF2-40B4-BE49-F238E27FC236}">
                  <a16:creationId xmlns:a16="http://schemas.microsoft.com/office/drawing/2014/main" id="{69AAED77-EEF8-4958-86D9-6514E04A50A7}"/>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等腰三角形 17">
              <a:extLst>
                <a:ext uri="{FF2B5EF4-FFF2-40B4-BE49-F238E27FC236}">
                  <a16:creationId xmlns:a16="http://schemas.microsoft.com/office/drawing/2014/main" id="{EBAB0E6B-86A8-4576-9BA3-1A202CF1C2EC}"/>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圆角 19">
            <a:extLst>
              <a:ext uri="{FF2B5EF4-FFF2-40B4-BE49-F238E27FC236}">
                <a16:creationId xmlns:a16="http://schemas.microsoft.com/office/drawing/2014/main" id="{F15CE8E4-D79B-4FE0-86A4-248A5CA95723}"/>
              </a:ext>
            </a:extLst>
          </p:cNvPr>
          <p:cNvSpPr/>
          <p:nvPr/>
        </p:nvSpPr>
        <p:spPr>
          <a:xfrm>
            <a:off x="499863" y="4528801"/>
            <a:ext cx="3214616" cy="41977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800" b="1" dirty="0">
                <a:solidFill>
                  <a:schemeClr val="accent1"/>
                </a:solidFill>
                <a:latin typeface="+mj-ea"/>
                <a:ea typeface="+mj-ea"/>
              </a:rPr>
              <a:t>Acrylic Board</a:t>
            </a:r>
            <a:endParaRPr lang="zh-CN" altLang="en-US" sz="2800" b="1" dirty="0">
              <a:solidFill>
                <a:schemeClr val="accent1"/>
              </a:solidFill>
              <a:latin typeface="+mj-ea"/>
              <a:ea typeface="+mj-ea"/>
            </a:endParaRPr>
          </a:p>
        </p:txBody>
      </p:sp>
      <p:grpSp>
        <p:nvGrpSpPr>
          <p:cNvPr id="21" name="组合 20">
            <a:extLst>
              <a:ext uri="{FF2B5EF4-FFF2-40B4-BE49-F238E27FC236}">
                <a16:creationId xmlns:a16="http://schemas.microsoft.com/office/drawing/2014/main" id="{5AF8B105-AB27-4945-A963-10B41A8B09B9}"/>
              </a:ext>
            </a:extLst>
          </p:cNvPr>
          <p:cNvGrpSpPr/>
          <p:nvPr/>
        </p:nvGrpSpPr>
        <p:grpSpPr>
          <a:xfrm>
            <a:off x="5219700" y="5041265"/>
            <a:ext cx="1657350" cy="78394"/>
            <a:chOff x="1721420" y="2967038"/>
            <a:chExt cx="1657350" cy="78394"/>
          </a:xfrm>
        </p:grpSpPr>
        <p:cxnSp>
          <p:nvCxnSpPr>
            <p:cNvPr id="22" name="直接连接符 21">
              <a:extLst>
                <a:ext uri="{FF2B5EF4-FFF2-40B4-BE49-F238E27FC236}">
                  <a16:creationId xmlns:a16="http://schemas.microsoft.com/office/drawing/2014/main" id="{F4C970B3-599D-4782-82C8-A5EAFA0D1DD2}"/>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等腰三角形 22">
              <a:extLst>
                <a:ext uri="{FF2B5EF4-FFF2-40B4-BE49-F238E27FC236}">
                  <a16:creationId xmlns:a16="http://schemas.microsoft.com/office/drawing/2014/main" id="{F9A0C0AB-8F91-4D8C-9A3B-89417CB9F908}"/>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圆角 24">
            <a:extLst>
              <a:ext uri="{FF2B5EF4-FFF2-40B4-BE49-F238E27FC236}">
                <a16:creationId xmlns:a16="http://schemas.microsoft.com/office/drawing/2014/main" id="{ED010821-0C83-467B-90AA-3FE6B80E582C}"/>
              </a:ext>
            </a:extLst>
          </p:cNvPr>
          <p:cNvSpPr/>
          <p:nvPr/>
        </p:nvSpPr>
        <p:spPr>
          <a:xfrm>
            <a:off x="5381252" y="4550725"/>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800" b="1" dirty="0">
                <a:solidFill>
                  <a:schemeClr val="accent1"/>
                </a:solidFill>
                <a:latin typeface="+mj-ea"/>
                <a:ea typeface="+mj-ea"/>
              </a:rPr>
              <a:t>PLA </a:t>
            </a:r>
            <a:endParaRPr lang="zh-CN" altLang="en-US" sz="2800" b="1" dirty="0">
              <a:solidFill>
                <a:schemeClr val="accent1"/>
              </a:solidFill>
              <a:latin typeface="+mj-ea"/>
              <a:ea typeface="+mj-ea"/>
            </a:endParaRPr>
          </a:p>
        </p:txBody>
      </p:sp>
      <p:grpSp>
        <p:nvGrpSpPr>
          <p:cNvPr id="26" name="组合 25">
            <a:extLst>
              <a:ext uri="{FF2B5EF4-FFF2-40B4-BE49-F238E27FC236}">
                <a16:creationId xmlns:a16="http://schemas.microsoft.com/office/drawing/2014/main" id="{23354E86-7ECB-4E47-B4F3-6EA026B868C2}"/>
              </a:ext>
            </a:extLst>
          </p:cNvPr>
          <p:cNvGrpSpPr/>
          <p:nvPr/>
        </p:nvGrpSpPr>
        <p:grpSpPr>
          <a:xfrm>
            <a:off x="9136089" y="4948579"/>
            <a:ext cx="1657350" cy="78394"/>
            <a:chOff x="1721420" y="2967038"/>
            <a:chExt cx="1657350" cy="78394"/>
          </a:xfrm>
        </p:grpSpPr>
        <p:cxnSp>
          <p:nvCxnSpPr>
            <p:cNvPr id="27" name="直接连接符 26">
              <a:extLst>
                <a:ext uri="{FF2B5EF4-FFF2-40B4-BE49-F238E27FC236}">
                  <a16:creationId xmlns:a16="http://schemas.microsoft.com/office/drawing/2014/main" id="{91D50838-A2F3-4BAA-B6D6-9D78615FA26D}"/>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等腰三角形 27">
              <a:extLst>
                <a:ext uri="{FF2B5EF4-FFF2-40B4-BE49-F238E27FC236}">
                  <a16:creationId xmlns:a16="http://schemas.microsoft.com/office/drawing/2014/main" id="{E480F9A9-C43B-42D9-A71C-BA9D83784055}"/>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圆角 29">
            <a:extLst>
              <a:ext uri="{FF2B5EF4-FFF2-40B4-BE49-F238E27FC236}">
                <a16:creationId xmlns:a16="http://schemas.microsoft.com/office/drawing/2014/main" id="{24F4C2D2-CDFF-4B43-8CA2-F5CABA0FDCE2}"/>
              </a:ext>
            </a:extLst>
          </p:cNvPr>
          <p:cNvSpPr/>
          <p:nvPr/>
        </p:nvSpPr>
        <p:spPr>
          <a:xfrm>
            <a:off x="9252173" y="4547856"/>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800" b="1" dirty="0">
                <a:solidFill>
                  <a:schemeClr val="accent1"/>
                </a:solidFill>
                <a:latin typeface="+mj-ea"/>
                <a:ea typeface="+mj-ea"/>
              </a:rPr>
              <a:t>Steel</a:t>
            </a:r>
            <a:endParaRPr lang="zh-CN" altLang="en-US" sz="2800" b="1" dirty="0">
              <a:solidFill>
                <a:schemeClr val="accent1"/>
              </a:solidFill>
              <a:latin typeface="+mj-ea"/>
              <a:ea typeface="+mj-ea"/>
            </a:endParaRPr>
          </a:p>
        </p:txBody>
      </p:sp>
      <p:sp>
        <p:nvSpPr>
          <p:cNvPr id="44" name="标题 43">
            <a:extLst>
              <a:ext uri="{FF2B5EF4-FFF2-40B4-BE49-F238E27FC236}">
                <a16:creationId xmlns:a16="http://schemas.microsoft.com/office/drawing/2014/main" id="{4D619C2C-10E5-4D93-92D5-70C64D3F3B67}"/>
              </a:ext>
            </a:extLst>
          </p:cNvPr>
          <p:cNvSpPr>
            <a:spLocks noGrp="1"/>
          </p:cNvSpPr>
          <p:nvPr>
            <p:ph type="title"/>
          </p:nvPr>
        </p:nvSpPr>
        <p:spPr/>
        <p:txBody>
          <a:bodyPr/>
          <a:lstStyle/>
          <a:p>
            <a:r>
              <a:rPr lang="en-US" altLang="zh-CN" sz="3600" dirty="0">
                <a:solidFill>
                  <a:schemeClr val="accent3">
                    <a:lumMod val="60000"/>
                    <a:lumOff val="40000"/>
                  </a:schemeClr>
                </a:solidFill>
                <a:cs typeface="+mn-cs"/>
              </a:rPr>
              <a:t>Material Selection</a:t>
            </a:r>
            <a:endParaRPr lang="zh-CN" altLang="en-US" sz="3600" dirty="0">
              <a:solidFill>
                <a:schemeClr val="accent3">
                  <a:lumMod val="60000"/>
                  <a:lumOff val="40000"/>
                </a:schemeClr>
              </a:solidFill>
              <a:cs typeface="+mn-cs"/>
            </a:endParaRPr>
          </a:p>
        </p:txBody>
      </p:sp>
      <p:sp>
        <p:nvSpPr>
          <p:cNvPr id="3" name="灯片编号占位符 2">
            <a:extLst>
              <a:ext uri="{FF2B5EF4-FFF2-40B4-BE49-F238E27FC236}">
                <a16:creationId xmlns:a16="http://schemas.microsoft.com/office/drawing/2014/main" id="{8F434DD0-5EB7-4105-A814-F613169D6AE9}"/>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17</a:t>
            </a:fld>
            <a:endParaRPr lang="zh-CN" altLang="en-US" dirty="0"/>
          </a:p>
        </p:txBody>
      </p:sp>
      <p:pic>
        <p:nvPicPr>
          <p:cNvPr id="8" name="图片占位符 7">
            <a:extLst>
              <a:ext uri="{FF2B5EF4-FFF2-40B4-BE49-F238E27FC236}">
                <a16:creationId xmlns:a16="http://schemas.microsoft.com/office/drawing/2014/main" id="{1029DC3A-2EA1-4620-9D1C-43898B285566}"/>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a:xfrm>
            <a:off x="823442" y="1634675"/>
            <a:ext cx="2567458" cy="2567458"/>
          </a:xfrm>
        </p:spPr>
      </p:pic>
      <p:pic>
        <p:nvPicPr>
          <p:cNvPr id="12" name="图片占位符 11">
            <a:extLst>
              <a:ext uri="{FF2B5EF4-FFF2-40B4-BE49-F238E27FC236}">
                <a16:creationId xmlns:a16="http://schemas.microsoft.com/office/drawing/2014/main" id="{C164E40F-0BC6-4C74-832C-6A4C4CCC6024}"/>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4719178" y="1634675"/>
            <a:ext cx="2567458" cy="2567458"/>
          </a:xfrm>
        </p:spPr>
      </p:pic>
      <p:pic>
        <p:nvPicPr>
          <p:cNvPr id="34" name="图片占位符 33">
            <a:extLst>
              <a:ext uri="{FF2B5EF4-FFF2-40B4-BE49-F238E27FC236}">
                <a16:creationId xmlns:a16="http://schemas.microsoft.com/office/drawing/2014/main" id="{814C40D9-A30B-4995-9E09-BCA6F289BF6C}"/>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45" b="45"/>
          <a:stretch>
            <a:fillRect/>
          </a:stretch>
        </p:blipFill>
        <p:spPr>
          <a:xfrm>
            <a:off x="8614914" y="1689670"/>
            <a:ext cx="2405511" cy="2403352"/>
          </a:xfrm>
        </p:spPr>
      </p:pic>
      <p:sp>
        <p:nvSpPr>
          <p:cNvPr id="2" name="文本框 1">
            <a:extLst>
              <a:ext uri="{FF2B5EF4-FFF2-40B4-BE49-F238E27FC236}">
                <a16:creationId xmlns:a16="http://schemas.microsoft.com/office/drawing/2014/main" id="{57CB1931-D703-4E97-AB88-1CA518C9430E}"/>
              </a:ext>
            </a:extLst>
          </p:cNvPr>
          <p:cNvSpPr txBox="1"/>
          <p:nvPr/>
        </p:nvSpPr>
        <p:spPr>
          <a:xfrm>
            <a:off x="-51083" y="4982566"/>
            <a:ext cx="4514850" cy="775084"/>
          </a:xfrm>
          <a:prstGeom prst="rect">
            <a:avLst/>
          </a:prstGeom>
          <a:noFill/>
        </p:spPr>
        <p:txBody>
          <a:bodyPr wrap="square" rtlCol="0">
            <a:spAutoFit/>
          </a:bodyPr>
          <a:lstStyle/>
          <a:p>
            <a:pPr algn="just">
              <a:lnSpc>
                <a:spcPct val="130000"/>
              </a:lnSpc>
            </a:pPr>
            <a:r>
              <a:rPr lang="en-US" altLang="zh-CN" spc="100" dirty="0">
                <a:solidFill>
                  <a:schemeClr val="tx1">
                    <a:lumMod val="75000"/>
                    <a:lumOff val="25000"/>
                  </a:schemeClr>
                </a:solidFill>
              </a:rPr>
              <a:t>Applying Laser cutting technics to acquire plane structural components</a:t>
            </a:r>
            <a:endParaRPr lang="zh-CN" altLang="en-US" spc="100" dirty="0">
              <a:solidFill>
                <a:schemeClr val="tx1">
                  <a:lumMod val="75000"/>
                  <a:lumOff val="25000"/>
                </a:schemeClr>
              </a:solidFill>
            </a:endParaRPr>
          </a:p>
        </p:txBody>
      </p:sp>
      <p:sp>
        <p:nvSpPr>
          <p:cNvPr id="24" name="文本框 23">
            <a:extLst>
              <a:ext uri="{FF2B5EF4-FFF2-40B4-BE49-F238E27FC236}">
                <a16:creationId xmlns:a16="http://schemas.microsoft.com/office/drawing/2014/main" id="{45549166-FA95-4A91-9984-F7D98756112B}"/>
              </a:ext>
            </a:extLst>
          </p:cNvPr>
          <p:cNvSpPr txBox="1"/>
          <p:nvPr/>
        </p:nvSpPr>
        <p:spPr>
          <a:xfrm>
            <a:off x="3637218" y="4987776"/>
            <a:ext cx="4792407" cy="1495281"/>
          </a:xfrm>
          <a:prstGeom prst="rect">
            <a:avLst/>
          </a:prstGeom>
          <a:noFill/>
        </p:spPr>
        <p:txBody>
          <a:bodyPr wrap="square" rtlCol="0">
            <a:spAutoFit/>
          </a:bodyPr>
          <a:lstStyle/>
          <a:p>
            <a:pPr algn="just">
              <a:lnSpc>
                <a:spcPct val="130000"/>
              </a:lnSpc>
            </a:pPr>
            <a:r>
              <a:rPr lang="en-US" altLang="zh-CN" spc="100" dirty="0">
                <a:solidFill>
                  <a:schemeClr val="tx1">
                    <a:lumMod val="75000"/>
                    <a:lumOff val="25000"/>
                  </a:schemeClr>
                </a:solidFill>
              </a:rPr>
              <a:t>Using 3D modelling, we can design whatever shape we desire, but the fitting and accuracy of products can not be very promising.</a:t>
            </a:r>
            <a:endParaRPr lang="zh-CN" altLang="en-US" spc="100" dirty="0">
              <a:solidFill>
                <a:schemeClr val="tx1">
                  <a:lumMod val="75000"/>
                  <a:lumOff val="25000"/>
                </a:schemeClr>
              </a:solidFill>
            </a:endParaRPr>
          </a:p>
        </p:txBody>
      </p:sp>
      <p:sp>
        <p:nvSpPr>
          <p:cNvPr id="29" name="文本框 28">
            <a:extLst>
              <a:ext uri="{FF2B5EF4-FFF2-40B4-BE49-F238E27FC236}">
                <a16:creationId xmlns:a16="http://schemas.microsoft.com/office/drawing/2014/main" id="{454C6508-06EF-4AB7-A8E9-4FE8DDDD6687}"/>
              </a:ext>
            </a:extLst>
          </p:cNvPr>
          <p:cNvSpPr txBox="1"/>
          <p:nvPr/>
        </p:nvSpPr>
        <p:spPr>
          <a:xfrm>
            <a:off x="7400925" y="4987776"/>
            <a:ext cx="4612630" cy="1135183"/>
          </a:xfrm>
          <a:prstGeom prst="rect">
            <a:avLst/>
          </a:prstGeom>
          <a:noFill/>
        </p:spPr>
        <p:txBody>
          <a:bodyPr wrap="square" rtlCol="0">
            <a:spAutoFit/>
          </a:bodyPr>
          <a:lstStyle/>
          <a:p>
            <a:pPr algn="just">
              <a:lnSpc>
                <a:spcPct val="130000"/>
              </a:lnSpc>
            </a:pPr>
            <a:r>
              <a:rPr lang="en-US" altLang="zh-CN" spc="100" dirty="0">
                <a:solidFill>
                  <a:schemeClr val="tx1">
                    <a:lumMod val="75000"/>
                    <a:lumOff val="25000"/>
                  </a:schemeClr>
                </a:solidFill>
              </a:rPr>
              <a:t>Considering its high sustainability, we utilize modelling analysis to see which part needs to be stronger than others.</a:t>
            </a:r>
            <a:endParaRPr lang="zh-CN" altLang="en-US" spc="100" dirty="0">
              <a:solidFill>
                <a:schemeClr val="tx1">
                  <a:lumMod val="75000"/>
                  <a:lumOff val="25000"/>
                </a:schemeClr>
              </a:solidFill>
            </a:endParaRPr>
          </a:p>
        </p:txBody>
      </p:sp>
      <p:pic>
        <p:nvPicPr>
          <p:cNvPr id="31" name="图片 30">
            <a:extLst>
              <a:ext uri="{FF2B5EF4-FFF2-40B4-BE49-F238E27FC236}">
                <a16:creationId xmlns:a16="http://schemas.microsoft.com/office/drawing/2014/main" id="{1BE2582B-36AD-4DCC-BD95-DD33E88548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75" y="1257083"/>
            <a:ext cx="2849131" cy="3015730"/>
          </a:xfrm>
          <a:prstGeom prst="rect">
            <a:avLst/>
          </a:prstGeom>
        </p:spPr>
      </p:pic>
      <p:pic>
        <p:nvPicPr>
          <p:cNvPr id="32" name="图片 31">
            <a:extLst>
              <a:ext uri="{FF2B5EF4-FFF2-40B4-BE49-F238E27FC236}">
                <a16:creationId xmlns:a16="http://schemas.microsoft.com/office/drawing/2014/main" id="{FB81010D-01A5-41EF-8B68-929407996D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320" y="1213654"/>
            <a:ext cx="2717174" cy="3087698"/>
          </a:xfrm>
          <a:prstGeom prst="rect">
            <a:avLst/>
          </a:prstGeom>
        </p:spPr>
      </p:pic>
      <p:pic>
        <p:nvPicPr>
          <p:cNvPr id="5" name="图片 4">
            <a:extLst>
              <a:ext uri="{FF2B5EF4-FFF2-40B4-BE49-F238E27FC236}">
                <a16:creationId xmlns:a16="http://schemas.microsoft.com/office/drawing/2014/main" id="{4F6D3ABA-F7C3-4B38-A61C-8B16DB8D17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1573" y="1137751"/>
            <a:ext cx="2906381" cy="3254394"/>
          </a:xfrm>
          <a:prstGeom prst="rect">
            <a:avLst/>
          </a:prstGeom>
        </p:spPr>
      </p:pic>
      <p:sp>
        <p:nvSpPr>
          <p:cNvPr id="6" name="椭圆 5">
            <a:extLst>
              <a:ext uri="{FF2B5EF4-FFF2-40B4-BE49-F238E27FC236}">
                <a16:creationId xmlns:a16="http://schemas.microsoft.com/office/drawing/2014/main" id="{98A8CCCA-0DDF-4629-B5F7-994B195B0F50}"/>
              </a:ext>
            </a:extLst>
          </p:cNvPr>
          <p:cNvSpPr/>
          <p:nvPr/>
        </p:nvSpPr>
        <p:spPr>
          <a:xfrm>
            <a:off x="8742218" y="4392145"/>
            <a:ext cx="2405511" cy="6538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906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animEffect transition="in" filter="fade">
                                      <p:cBhvr>
                                        <p:cTn id="9" dur="500"/>
                                        <p:tgtEl>
                                          <p:spTgt spid="31"/>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42" presetClass="entr" presetSubtype="0" fill="hold" grpId="1"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1+#ppt_w/2"/>
                                          </p:val>
                                        </p:tav>
                                        <p:tav tm="100000">
                                          <p:val>
                                            <p:strVal val="#ppt_x"/>
                                          </p:val>
                                        </p:tav>
                                      </p:tavLst>
                                    </p:anim>
                                    <p:anim calcmode="lin" valueType="num">
                                      <p:cBhvr additive="base">
                                        <p:cTn id="4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4" grpId="0"/>
      <p:bldP spid="24" grpId="1"/>
      <p:bldP spid="29"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48E1D3A-6D9A-4099-A99A-663C0D46ADD7}"/>
              </a:ext>
            </a:extLst>
          </p:cNvPr>
          <p:cNvGrpSpPr/>
          <p:nvPr/>
        </p:nvGrpSpPr>
        <p:grpSpPr>
          <a:xfrm>
            <a:off x="66864" y="882520"/>
            <a:ext cx="10787180" cy="993905"/>
            <a:chOff x="1407886" y="2946399"/>
            <a:chExt cx="3715657" cy="3224349"/>
          </a:xfrm>
        </p:grpSpPr>
        <p:sp>
          <p:nvSpPr>
            <p:cNvPr id="9" name="矩形 8">
              <a:extLst>
                <a:ext uri="{FF2B5EF4-FFF2-40B4-BE49-F238E27FC236}">
                  <a16:creationId xmlns:a16="http://schemas.microsoft.com/office/drawing/2014/main" id="{7A884AB9-ADB7-4275-BD3D-D70C80C5C7B5}"/>
                </a:ext>
              </a:extLst>
            </p:cNvPr>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E998F7BF-C680-4AA7-A1C1-32264418D9D6}"/>
                </a:ext>
              </a:extLst>
            </p:cNvPr>
            <p:cNvSpPr/>
            <p:nvPr/>
          </p:nvSpPr>
          <p:spPr>
            <a:xfrm>
              <a:off x="1407886" y="6125029"/>
              <a:ext cx="3715657"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E914DE37-84BF-4FDB-9BAC-4F9A414F3EF9}"/>
              </a:ext>
            </a:extLst>
          </p:cNvPr>
          <p:cNvSpPr txBox="1"/>
          <p:nvPr/>
        </p:nvSpPr>
        <p:spPr>
          <a:xfrm>
            <a:off x="66864" y="979784"/>
            <a:ext cx="10686725" cy="1615053"/>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r>
              <a:rPr lang="en-US" altLang="zh-CN" sz="2000" dirty="0">
                <a:solidFill>
                  <a:schemeClr val="bg1"/>
                </a:solidFill>
              </a:rPr>
              <a:t>Principle of selection: High tolerance.</a:t>
            </a:r>
          </a:p>
        </p:txBody>
      </p:sp>
      <p:sp>
        <p:nvSpPr>
          <p:cNvPr id="19" name="标题 18">
            <a:extLst>
              <a:ext uri="{FF2B5EF4-FFF2-40B4-BE49-F238E27FC236}">
                <a16:creationId xmlns:a16="http://schemas.microsoft.com/office/drawing/2014/main" id="{0820BD18-067A-4B66-922D-41A6A7ADD27C}"/>
              </a:ext>
            </a:extLst>
          </p:cNvPr>
          <p:cNvSpPr>
            <a:spLocks noGrp="1"/>
          </p:cNvSpPr>
          <p:nvPr>
            <p:ph type="title"/>
          </p:nvPr>
        </p:nvSpPr>
        <p:spPr/>
        <p:txBody>
          <a:bodyPr/>
          <a:lstStyle/>
          <a:p>
            <a:r>
              <a:rPr lang="en-US" altLang="zh-CN" sz="3600" dirty="0">
                <a:solidFill>
                  <a:schemeClr val="accent3">
                    <a:lumMod val="60000"/>
                    <a:lumOff val="40000"/>
                  </a:schemeClr>
                </a:solidFill>
                <a:cs typeface="+mn-cs"/>
              </a:rPr>
              <a:t>Bottom Plate</a:t>
            </a:r>
            <a:endParaRPr lang="zh-CN" altLang="en-US" sz="3600" dirty="0">
              <a:solidFill>
                <a:schemeClr val="accent3">
                  <a:lumMod val="60000"/>
                  <a:lumOff val="40000"/>
                </a:schemeClr>
              </a:solidFill>
              <a:cs typeface="+mn-cs"/>
            </a:endParaRPr>
          </a:p>
        </p:txBody>
      </p:sp>
      <p:sp>
        <p:nvSpPr>
          <p:cNvPr id="3" name="灯片编号占位符 2">
            <a:extLst>
              <a:ext uri="{FF2B5EF4-FFF2-40B4-BE49-F238E27FC236}">
                <a16:creationId xmlns:a16="http://schemas.microsoft.com/office/drawing/2014/main" id="{4105BFA6-2F58-4FC0-B134-103489177CB9}"/>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18</a:t>
            </a:fld>
            <a:endParaRPr lang="zh-CN" altLang="en-US" dirty="0"/>
          </a:p>
        </p:txBody>
      </p:sp>
      <p:grpSp>
        <p:nvGrpSpPr>
          <p:cNvPr id="5" name="组合 4">
            <a:extLst>
              <a:ext uri="{FF2B5EF4-FFF2-40B4-BE49-F238E27FC236}">
                <a16:creationId xmlns:a16="http://schemas.microsoft.com/office/drawing/2014/main" id="{379D7649-4653-4779-91E8-EDD86202D3B9}"/>
              </a:ext>
            </a:extLst>
          </p:cNvPr>
          <p:cNvGrpSpPr/>
          <p:nvPr/>
        </p:nvGrpSpPr>
        <p:grpSpPr>
          <a:xfrm>
            <a:off x="42861" y="1937360"/>
            <a:ext cx="6019800" cy="3665864"/>
            <a:chOff x="5272423" y="544467"/>
            <a:chExt cx="6919575" cy="2813914"/>
          </a:xfrm>
        </p:grpSpPr>
        <p:pic>
          <p:nvPicPr>
            <p:cNvPr id="24" name="图片 23">
              <a:extLst>
                <a:ext uri="{FF2B5EF4-FFF2-40B4-BE49-F238E27FC236}">
                  <a16:creationId xmlns:a16="http://schemas.microsoft.com/office/drawing/2014/main" id="{AC2EF630-EAB4-40E2-8BDF-03B4F2E5F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423" y="544467"/>
              <a:ext cx="6919575" cy="2813914"/>
            </a:xfrm>
            <a:prstGeom prst="rect">
              <a:avLst/>
            </a:prstGeom>
          </p:spPr>
        </p:pic>
        <p:sp>
          <p:nvSpPr>
            <p:cNvPr id="12" name="矩形: 圆角 11">
              <a:extLst>
                <a:ext uri="{FF2B5EF4-FFF2-40B4-BE49-F238E27FC236}">
                  <a16:creationId xmlns:a16="http://schemas.microsoft.com/office/drawing/2014/main" id="{BD61B937-E66D-4DD5-B356-51D55868652C}"/>
                </a:ext>
              </a:extLst>
            </p:cNvPr>
            <p:cNvSpPr/>
            <p:nvPr/>
          </p:nvSpPr>
          <p:spPr>
            <a:xfrm>
              <a:off x="5484555" y="2834927"/>
              <a:ext cx="2078295" cy="36547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dirty="0">
                  <a:solidFill>
                    <a:schemeClr val="accent1"/>
                  </a:solidFill>
                  <a:latin typeface="+mj-ea"/>
                  <a:ea typeface="+mj-ea"/>
                </a:rPr>
                <a:t>Acrylic Board</a:t>
              </a:r>
              <a:r>
                <a:rPr lang="zh-CN" altLang="en-US" sz="2400" b="1" dirty="0">
                  <a:solidFill>
                    <a:schemeClr val="accent1"/>
                  </a:solidFill>
                  <a:latin typeface="+mj-ea"/>
                  <a:ea typeface="+mj-ea"/>
                </a:rPr>
                <a:t>  </a:t>
              </a:r>
            </a:p>
          </p:txBody>
        </p:sp>
      </p:grpSp>
      <p:grpSp>
        <p:nvGrpSpPr>
          <p:cNvPr id="2" name="组合 1">
            <a:extLst>
              <a:ext uri="{FF2B5EF4-FFF2-40B4-BE49-F238E27FC236}">
                <a16:creationId xmlns:a16="http://schemas.microsoft.com/office/drawing/2014/main" id="{ABF99F61-508F-4C47-888E-A4DEF7674F4C}"/>
              </a:ext>
            </a:extLst>
          </p:cNvPr>
          <p:cNvGrpSpPr/>
          <p:nvPr/>
        </p:nvGrpSpPr>
        <p:grpSpPr>
          <a:xfrm>
            <a:off x="6062662" y="1945692"/>
            <a:ext cx="6086478" cy="3657532"/>
            <a:chOff x="5272423" y="3344289"/>
            <a:chExt cx="6919574" cy="2990606"/>
          </a:xfrm>
        </p:grpSpPr>
        <p:pic>
          <p:nvPicPr>
            <p:cNvPr id="18" name="图片 17">
              <a:extLst>
                <a:ext uri="{FF2B5EF4-FFF2-40B4-BE49-F238E27FC236}">
                  <a16:creationId xmlns:a16="http://schemas.microsoft.com/office/drawing/2014/main" id="{352407C9-768D-4F35-9365-7F2B7971B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423" y="3344289"/>
              <a:ext cx="6919574" cy="2990606"/>
            </a:xfrm>
            <a:prstGeom prst="rect">
              <a:avLst/>
            </a:prstGeom>
          </p:spPr>
        </p:pic>
        <p:sp>
          <p:nvSpPr>
            <p:cNvPr id="27" name="矩形: 圆角 26">
              <a:extLst>
                <a:ext uri="{FF2B5EF4-FFF2-40B4-BE49-F238E27FC236}">
                  <a16:creationId xmlns:a16="http://schemas.microsoft.com/office/drawing/2014/main" id="{806000C1-4E49-4A4F-91F8-8DCD6405C92A}"/>
                </a:ext>
              </a:extLst>
            </p:cNvPr>
            <p:cNvSpPr/>
            <p:nvPr/>
          </p:nvSpPr>
          <p:spPr>
            <a:xfrm>
              <a:off x="5484554" y="5837955"/>
              <a:ext cx="2078295" cy="36547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dirty="0">
                  <a:solidFill>
                    <a:schemeClr val="accent1"/>
                  </a:solidFill>
                  <a:latin typeface="+mj-ea"/>
                  <a:ea typeface="+mj-ea"/>
                </a:rPr>
                <a:t>Steel</a:t>
              </a:r>
              <a:endParaRPr lang="zh-CN" altLang="en-US" sz="2400" b="1" dirty="0">
                <a:solidFill>
                  <a:schemeClr val="accent1"/>
                </a:solidFill>
                <a:latin typeface="+mj-ea"/>
                <a:ea typeface="+mj-ea"/>
              </a:endParaRPr>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1072541-A344-4C48-B76C-77B5DE60AADD}"/>
                  </a:ext>
                </a:extLst>
              </p:cNvPr>
              <p:cNvSpPr txBox="1"/>
              <p:nvPr/>
            </p:nvSpPr>
            <p:spPr>
              <a:xfrm>
                <a:off x="1504949" y="5784778"/>
                <a:ext cx="3095625" cy="743345"/>
              </a:xfrm>
              <a:prstGeom prst="rect">
                <a:avLst/>
              </a:prstGeom>
              <a:noFill/>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en-US" altLang="zh-CN" sz="2000" b="1" i="1">
                              <a:solidFill>
                                <a:schemeClr val="accent1"/>
                              </a:solidFill>
                              <a:latin typeface="Cambria Math" panose="02040503050406030204" pitchFamily="18" charset="0"/>
                              <a:ea typeface="+mj-ea"/>
                            </a:rPr>
                          </m:ctrlPr>
                        </m:sSubPr>
                        <m:e>
                          <m:d>
                            <m:dPr>
                              <m:ctrlPr>
                                <a:rPr lang="en-US" altLang="zh-CN" sz="2000" b="1" i="1">
                                  <a:solidFill>
                                    <a:schemeClr val="accent1"/>
                                  </a:solidFill>
                                  <a:latin typeface="Cambria Math" panose="02040503050406030204" pitchFamily="18" charset="0"/>
                                  <a:ea typeface="+mj-ea"/>
                                </a:rPr>
                              </m:ctrlPr>
                            </m:dPr>
                            <m:e>
                              <m:r>
                                <a:rPr lang="en-US" altLang="zh-CN" sz="2000" b="1">
                                  <a:solidFill>
                                    <a:schemeClr val="accent1"/>
                                  </a:solidFill>
                                  <a:latin typeface="Cambria Math" panose="02040503050406030204" pitchFamily="18" charset="0"/>
                                  <a:ea typeface="+mj-ea"/>
                                </a:rPr>
                                <m:t>∆</m:t>
                              </m:r>
                              <m:r>
                                <a:rPr lang="en-US" altLang="zh-CN" sz="2000" b="1">
                                  <a:solidFill>
                                    <a:schemeClr val="accent1"/>
                                  </a:solidFill>
                                  <a:latin typeface="Cambria Math" panose="02040503050406030204" pitchFamily="18" charset="0"/>
                                  <a:ea typeface="+mj-ea"/>
                                </a:rPr>
                                <m:t>𝑑</m:t>
                              </m:r>
                            </m:e>
                          </m:d>
                        </m:e>
                        <m:sub>
                          <m:r>
                            <a:rPr lang="en-US" altLang="zh-CN" sz="2000" b="1">
                              <a:solidFill>
                                <a:schemeClr val="accent1"/>
                              </a:solidFill>
                              <a:latin typeface="Cambria Math" panose="02040503050406030204" pitchFamily="18" charset="0"/>
                              <a:ea typeface="+mj-ea"/>
                            </a:rPr>
                            <m:t>𝑚𝑎𝑥</m:t>
                          </m:r>
                        </m:sub>
                      </m:sSub>
                      <m:r>
                        <a:rPr lang="en-US" altLang="zh-CN" sz="2000" b="1">
                          <a:solidFill>
                            <a:schemeClr val="accent1"/>
                          </a:solidFill>
                          <a:latin typeface="Cambria Math" panose="02040503050406030204" pitchFamily="18" charset="0"/>
                          <a:ea typeface="+mj-ea"/>
                        </a:rPr>
                        <m:t>=0.8</m:t>
                      </m:r>
                      <m:r>
                        <a:rPr lang="en-US" altLang="zh-CN" sz="2000" b="1">
                          <a:solidFill>
                            <a:schemeClr val="accent1"/>
                          </a:solidFill>
                          <a:latin typeface="Cambria Math" panose="02040503050406030204" pitchFamily="18" charset="0"/>
                          <a:ea typeface="+mj-ea"/>
                        </a:rPr>
                        <m:t>𝑚𝑚</m:t>
                      </m:r>
                    </m:oMath>
                  </m:oMathPara>
                </a14:m>
                <a:endParaRPr lang="en-US" altLang="zh-CN" sz="2000" b="1" dirty="0">
                  <a:solidFill>
                    <a:schemeClr val="accent1"/>
                  </a:solidFill>
                  <a:latin typeface="+mj-ea"/>
                  <a:ea typeface="+mj-ea"/>
                </a:endParaRPr>
              </a:p>
              <a:p>
                <a:pPr algn="just">
                  <a:lnSpc>
                    <a:spcPct val="130000"/>
                  </a:lnSpc>
                </a:pPr>
                <a:endParaRPr lang="zh-CN" altLang="en-US" sz="1400" spc="100" dirty="0">
                  <a:solidFill>
                    <a:schemeClr val="tx1">
                      <a:lumMod val="75000"/>
                      <a:lumOff val="25000"/>
                    </a:schemeClr>
                  </a:solidFill>
                </a:endParaRPr>
              </a:p>
            </p:txBody>
          </p:sp>
        </mc:Choice>
        <mc:Fallback xmlns="">
          <p:sp>
            <p:nvSpPr>
              <p:cNvPr id="6" name="文本框 5">
                <a:extLst>
                  <a:ext uri="{FF2B5EF4-FFF2-40B4-BE49-F238E27FC236}">
                    <a16:creationId xmlns:a16="http://schemas.microsoft.com/office/drawing/2014/main" id="{61072541-A344-4C48-B76C-77B5DE60AADD}"/>
                  </a:ext>
                </a:extLst>
              </p:cNvPr>
              <p:cNvSpPr txBox="1">
                <a:spLocks noRot="1" noChangeAspect="1" noMove="1" noResize="1" noEditPoints="1" noAdjustHandles="1" noChangeArrowheads="1" noChangeShapeType="1" noTextEdit="1"/>
              </p:cNvSpPr>
              <p:nvPr/>
            </p:nvSpPr>
            <p:spPr>
              <a:xfrm>
                <a:off x="1504949" y="5784778"/>
                <a:ext cx="3095625" cy="74334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E62D1C-ADD9-42D1-9D07-C55EE2652134}"/>
                  </a:ext>
                </a:extLst>
              </p:cNvPr>
              <p:cNvSpPr txBox="1"/>
              <p:nvPr/>
            </p:nvSpPr>
            <p:spPr>
              <a:xfrm>
                <a:off x="7805739" y="5784778"/>
                <a:ext cx="2600324" cy="492443"/>
              </a:xfrm>
              <a:prstGeom prst="rect">
                <a:avLst/>
              </a:prstGeom>
              <a:noFill/>
            </p:spPr>
            <p:txBody>
              <a:bodyPr wrap="square" rtlCol="0">
                <a:spAutoFit/>
              </a:bodyPr>
              <a:lstStyle/>
              <a:p>
                <a:pPr algn="just">
                  <a:lnSpc>
                    <a:spcPct val="130000"/>
                  </a:lnSpc>
                </a:pPr>
                <a14:m>
                  <m:oMathPara xmlns:m="http://schemas.openxmlformats.org/officeDocument/2006/math">
                    <m:oMathParaPr>
                      <m:jc m:val="centerGroup"/>
                    </m:oMathParaPr>
                    <m:oMath xmlns:m="http://schemas.openxmlformats.org/officeDocument/2006/math">
                      <m:sSub>
                        <m:sSubPr>
                          <m:ctrlPr>
                            <a:rPr lang="en-US" altLang="zh-CN" sz="2000" b="1" i="1">
                              <a:solidFill>
                                <a:schemeClr val="accent1"/>
                              </a:solidFill>
                              <a:latin typeface="Cambria Math" panose="02040503050406030204" pitchFamily="18" charset="0"/>
                              <a:ea typeface="+mj-ea"/>
                            </a:rPr>
                          </m:ctrlPr>
                        </m:sSubPr>
                        <m:e>
                          <m:d>
                            <m:dPr>
                              <m:ctrlPr>
                                <a:rPr lang="en-US" altLang="zh-CN" sz="2000" b="1" i="1">
                                  <a:solidFill>
                                    <a:schemeClr val="accent1"/>
                                  </a:solidFill>
                                  <a:latin typeface="Cambria Math" panose="02040503050406030204" pitchFamily="18" charset="0"/>
                                  <a:ea typeface="+mj-ea"/>
                                </a:rPr>
                              </m:ctrlPr>
                            </m:dPr>
                            <m:e>
                              <m:r>
                                <a:rPr lang="en-US" altLang="zh-CN" sz="2000" b="1">
                                  <a:solidFill>
                                    <a:schemeClr val="accent1"/>
                                  </a:solidFill>
                                  <a:latin typeface="Cambria Math" panose="02040503050406030204" pitchFamily="18" charset="0"/>
                                  <a:ea typeface="+mj-ea"/>
                                </a:rPr>
                                <m:t>∆</m:t>
                              </m:r>
                              <m:r>
                                <a:rPr lang="en-US" altLang="zh-CN" sz="2000" b="1">
                                  <a:solidFill>
                                    <a:schemeClr val="accent1"/>
                                  </a:solidFill>
                                  <a:latin typeface="Cambria Math" panose="02040503050406030204" pitchFamily="18" charset="0"/>
                                  <a:ea typeface="+mj-ea"/>
                                </a:rPr>
                                <m:t>𝑑</m:t>
                              </m:r>
                            </m:e>
                          </m:d>
                        </m:e>
                        <m:sub>
                          <m:r>
                            <a:rPr lang="en-US" altLang="zh-CN" sz="2000" b="1">
                              <a:solidFill>
                                <a:schemeClr val="accent1"/>
                              </a:solidFill>
                              <a:latin typeface="Cambria Math" panose="02040503050406030204" pitchFamily="18" charset="0"/>
                              <a:ea typeface="+mj-ea"/>
                            </a:rPr>
                            <m:t>𝑚𝑎𝑥</m:t>
                          </m:r>
                        </m:sub>
                      </m:sSub>
                      <m:r>
                        <a:rPr lang="en-US" altLang="zh-CN" sz="2000" b="1">
                          <a:solidFill>
                            <a:schemeClr val="accent1"/>
                          </a:solidFill>
                          <a:latin typeface="Cambria Math" panose="02040503050406030204" pitchFamily="18" charset="0"/>
                          <a:ea typeface="+mj-ea"/>
                        </a:rPr>
                        <m:t>=0.01</m:t>
                      </m:r>
                      <m:r>
                        <a:rPr lang="en-US" altLang="zh-CN" sz="2000" b="1">
                          <a:solidFill>
                            <a:schemeClr val="accent1"/>
                          </a:solidFill>
                          <a:latin typeface="Cambria Math" panose="02040503050406030204" pitchFamily="18" charset="0"/>
                          <a:ea typeface="+mj-ea"/>
                        </a:rPr>
                        <m:t>𝑚𝑚</m:t>
                      </m:r>
                    </m:oMath>
                  </m:oMathPara>
                </a14:m>
                <a:endParaRPr lang="zh-CN" altLang="en-US" sz="2000" b="1" dirty="0">
                  <a:solidFill>
                    <a:schemeClr val="accent1"/>
                  </a:solidFill>
                  <a:latin typeface="+mj-ea"/>
                  <a:ea typeface="+mj-ea"/>
                </a:endParaRPr>
              </a:p>
            </p:txBody>
          </p:sp>
        </mc:Choice>
        <mc:Fallback xmlns="">
          <p:sp>
            <p:nvSpPr>
              <p:cNvPr id="7" name="文本框 6">
                <a:extLst>
                  <a:ext uri="{FF2B5EF4-FFF2-40B4-BE49-F238E27FC236}">
                    <a16:creationId xmlns:a16="http://schemas.microsoft.com/office/drawing/2014/main" id="{2FE62D1C-ADD9-42D1-9D07-C55EE2652134}"/>
                  </a:ext>
                </a:extLst>
              </p:cNvPr>
              <p:cNvSpPr txBox="1">
                <a:spLocks noRot="1" noChangeAspect="1" noMove="1" noResize="1" noEditPoints="1" noAdjustHandles="1" noChangeArrowheads="1" noChangeShapeType="1" noTextEdit="1"/>
              </p:cNvSpPr>
              <p:nvPr/>
            </p:nvSpPr>
            <p:spPr>
              <a:xfrm>
                <a:off x="7805739" y="5784778"/>
                <a:ext cx="2600324" cy="49244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999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0BD9D65-A88E-4BCE-9FDB-68171BC3367A}"/>
              </a:ext>
            </a:extLst>
          </p:cNvPr>
          <p:cNvSpPr/>
          <p:nvPr/>
        </p:nvSpPr>
        <p:spPr>
          <a:xfrm>
            <a:off x="254938" y="904875"/>
            <a:ext cx="10672608" cy="5753443"/>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8F252DFB-64C9-494C-9D82-10529E2B1597}"/>
              </a:ext>
            </a:extLst>
          </p:cNvPr>
          <p:cNvSpPr txBox="1"/>
          <p:nvPr/>
        </p:nvSpPr>
        <p:spPr>
          <a:xfrm>
            <a:off x="4541513" y="1145960"/>
            <a:ext cx="6178749" cy="4566079"/>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Principle of selection: Smooth.</a:t>
            </a:r>
          </a:p>
          <a:p>
            <a:endParaRPr lang="en-US" altLang="zh-CN" sz="2400" dirty="0">
              <a:solidFill>
                <a:schemeClr val="bg1"/>
              </a:solidFill>
            </a:endParaRPr>
          </a:p>
          <a:p>
            <a:r>
              <a:rPr lang="en-US" altLang="zh-CN" sz="2400" dirty="0">
                <a:solidFill>
                  <a:schemeClr val="bg1"/>
                </a:solidFill>
              </a:rPr>
              <a:t>The products manufactured by 3D print always have a rough surface.</a:t>
            </a:r>
          </a:p>
          <a:p>
            <a:endParaRPr lang="en-US" altLang="zh-CN" sz="2400" dirty="0">
              <a:solidFill>
                <a:schemeClr val="bg1"/>
              </a:solidFill>
            </a:endParaRPr>
          </a:p>
          <a:p>
            <a:r>
              <a:rPr lang="en-US" altLang="zh-CN" sz="2400" dirty="0">
                <a:solidFill>
                  <a:schemeClr val="bg1"/>
                </a:solidFill>
              </a:rPr>
              <a:t>So we choose </a:t>
            </a:r>
            <a:r>
              <a:rPr lang="en-US" altLang="zh-CN" sz="2400" b="1" dirty="0">
                <a:solidFill>
                  <a:schemeClr val="bg1"/>
                </a:solidFill>
              </a:rPr>
              <a:t>stainless steel </a:t>
            </a:r>
            <a:r>
              <a:rPr lang="en-US" altLang="zh-CN" sz="2400" dirty="0">
                <a:solidFill>
                  <a:schemeClr val="bg1"/>
                </a:solidFill>
              </a:rPr>
              <a:t>as material, and applying </a:t>
            </a:r>
            <a:r>
              <a:rPr lang="en-US" altLang="zh-CN" sz="2400" b="1" dirty="0">
                <a:solidFill>
                  <a:schemeClr val="bg1"/>
                </a:solidFill>
              </a:rPr>
              <a:t>wiredrawing surface treatment</a:t>
            </a:r>
            <a:r>
              <a:rPr lang="en-US" altLang="zh-CN" sz="2400" dirty="0">
                <a:solidFill>
                  <a:schemeClr val="bg1"/>
                </a:solidFill>
              </a:rPr>
              <a:t>.</a:t>
            </a:r>
            <a:endParaRPr lang="zh-CN" altLang="en-US" sz="2400" dirty="0">
              <a:solidFill>
                <a:schemeClr val="bg1"/>
              </a:solidFill>
            </a:endParaRPr>
          </a:p>
        </p:txBody>
      </p:sp>
      <p:sp>
        <p:nvSpPr>
          <p:cNvPr id="24" name="矩形 23">
            <a:extLst>
              <a:ext uri="{FF2B5EF4-FFF2-40B4-BE49-F238E27FC236}">
                <a16:creationId xmlns:a16="http://schemas.microsoft.com/office/drawing/2014/main" id="{60FC38FF-F7E6-488D-9C4E-6B8AE24DAE3D}"/>
              </a:ext>
            </a:extLst>
          </p:cNvPr>
          <p:cNvSpPr/>
          <p:nvPr/>
        </p:nvSpPr>
        <p:spPr>
          <a:xfrm>
            <a:off x="10891545" y="904875"/>
            <a:ext cx="45719" cy="5753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标题 25">
            <a:extLst>
              <a:ext uri="{FF2B5EF4-FFF2-40B4-BE49-F238E27FC236}">
                <a16:creationId xmlns:a16="http://schemas.microsoft.com/office/drawing/2014/main" id="{D95D0022-E58B-4DB0-A2E6-2541B7AC7445}"/>
              </a:ext>
            </a:extLst>
          </p:cNvPr>
          <p:cNvSpPr>
            <a:spLocks noGrp="1"/>
          </p:cNvSpPr>
          <p:nvPr>
            <p:ph type="title"/>
          </p:nvPr>
        </p:nvSpPr>
        <p:spPr/>
        <p:txBody>
          <a:bodyPr/>
          <a:lstStyle/>
          <a:p>
            <a:r>
              <a:rPr lang="en-US" altLang="zh-CN" sz="3600" dirty="0">
                <a:solidFill>
                  <a:schemeClr val="accent3">
                    <a:lumMod val="60000"/>
                    <a:lumOff val="40000"/>
                  </a:schemeClr>
                </a:solidFill>
                <a:cs typeface="+mn-cs"/>
              </a:rPr>
              <a:t>Slide rail</a:t>
            </a:r>
            <a:endParaRPr lang="zh-CN" altLang="en-US" sz="3600" dirty="0">
              <a:solidFill>
                <a:schemeClr val="accent3">
                  <a:lumMod val="60000"/>
                  <a:lumOff val="40000"/>
                </a:schemeClr>
              </a:solidFill>
              <a:cs typeface="+mn-cs"/>
            </a:endParaRPr>
          </a:p>
        </p:txBody>
      </p:sp>
      <p:sp>
        <p:nvSpPr>
          <p:cNvPr id="3" name="灯片编号占位符 2">
            <a:extLst>
              <a:ext uri="{FF2B5EF4-FFF2-40B4-BE49-F238E27FC236}">
                <a16:creationId xmlns:a16="http://schemas.microsoft.com/office/drawing/2014/main" id="{29AE6035-6592-4F3E-B8E2-3F00747B47F6}"/>
              </a:ext>
            </a:extLst>
          </p:cNvPr>
          <p:cNvSpPr>
            <a:spLocks noGrp="1"/>
          </p:cNvSpPr>
          <p:nvPr>
            <p:ph type="sldNum" sz="quarter" idx="10"/>
          </p:nvPr>
        </p:nvSpPr>
        <p:spPr>
          <a:xfrm>
            <a:off x="10966615" y="6601368"/>
            <a:ext cx="914093" cy="291556"/>
          </a:xfrm>
        </p:spPr>
        <p:txBody>
          <a:bodyPr/>
          <a:lstStyle/>
          <a:p>
            <a:r>
              <a:rPr lang="zh-CN" altLang="en-US" dirty="0"/>
              <a:t>  </a:t>
            </a:r>
            <a:r>
              <a:rPr lang="en-US" altLang="zh-CN" dirty="0"/>
              <a:t>Page </a:t>
            </a:r>
            <a:fld id="{7CFB1EEF-B761-4911-A2FD-18DBD3241D03}" type="slidenum">
              <a:rPr lang="zh-CN" altLang="en-US" smtClean="0"/>
              <a:pPr/>
              <a:t>19</a:t>
            </a:fld>
            <a:endParaRPr lang="zh-CN" altLang="en-US" dirty="0"/>
          </a:p>
        </p:txBody>
      </p:sp>
      <p:pic>
        <p:nvPicPr>
          <p:cNvPr id="6" name="图片占位符 5">
            <a:extLst>
              <a:ext uri="{FF2B5EF4-FFF2-40B4-BE49-F238E27FC236}">
                <a16:creationId xmlns:a16="http://schemas.microsoft.com/office/drawing/2014/main" id="{224BC505-E96D-4661-9D5B-8D401311911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672" b="3672"/>
          <a:stretch>
            <a:fillRect/>
          </a:stretch>
        </p:blipFill>
        <p:spPr>
          <a:xfrm>
            <a:off x="716760" y="3917755"/>
            <a:ext cx="3605211" cy="2394506"/>
          </a:xfrm>
        </p:spPr>
      </p:pic>
      <p:pic>
        <p:nvPicPr>
          <p:cNvPr id="4" name="图片 3">
            <a:extLst>
              <a:ext uri="{FF2B5EF4-FFF2-40B4-BE49-F238E27FC236}">
                <a16:creationId xmlns:a16="http://schemas.microsoft.com/office/drawing/2014/main" id="{F60FCF31-5702-4173-852F-94EF2FCAAB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78237" y="1028843"/>
            <a:ext cx="3682256" cy="2542855"/>
          </a:xfrm>
          <a:prstGeom prst="rect">
            <a:avLst/>
          </a:prstGeom>
        </p:spPr>
      </p:pic>
      <p:grpSp>
        <p:nvGrpSpPr>
          <p:cNvPr id="13" name="组合 12">
            <a:extLst>
              <a:ext uri="{FF2B5EF4-FFF2-40B4-BE49-F238E27FC236}">
                <a16:creationId xmlns:a16="http://schemas.microsoft.com/office/drawing/2014/main" id="{34B98B76-899D-4745-9AD7-703D08AA6453}"/>
              </a:ext>
            </a:extLst>
          </p:cNvPr>
          <p:cNvGrpSpPr/>
          <p:nvPr/>
        </p:nvGrpSpPr>
        <p:grpSpPr>
          <a:xfrm>
            <a:off x="11000755" y="6312261"/>
            <a:ext cx="937250" cy="279458"/>
            <a:chOff x="10802319" y="5357813"/>
            <a:chExt cx="937250" cy="175082"/>
          </a:xfrm>
        </p:grpSpPr>
        <p:cxnSp>
          <p:nvCxnSpPr>
            <p:cNvPr id="14" name="直接连接符 13">
              <a:extLst>
                <a:ext uri="{FF2B5EF4-FFF2-40B4-BE49-F238E27FC236}">
                  <a16:creationId xmlns:a16="http://schemas.microsoft.com/office/drawing/2014/main" id="{898B8A1B-433E-4901-8DDD-9A74BED072A7}"/>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BFB037D-AEF0-4065-B8DC-251D78F3D559}"/>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B8562F7-E5F5-455A-80A7-270D8D5B7006}"/>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A463618-D3C7-4C0C-B241-49A24E6C399A}"/>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C720A9-7AFC-4230-A9F3-75C66E487A7F}"/>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A8C3F63-EB56-4012-980A-38E7227172B1}"/>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F11C01-1CA9-4CA9-80C8-E90A37098A10}"/>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893985C-73B1-4C19-B028-2160BB6C1746}"/>
                </a:ext>
              </a:extLst>
            </p:cNvPr>
            <p:cNvCxnSpPr>
              <a:cxnSpLocks/>
            </p:cNvCxnSpPr>
            <p:nvPr/>
          </p:nvCxnSpPr>
          <p:spPr>
            <a:xfrm flipH="1">
              <a:off x="11583375" y="5357814"/>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B5BA1F3-1AD2-4EC9-8B4D-5E56447FBD90}"/>
                </a:ext>
              </a:extLst>
            </p:cNvPr>
            <p:cNvCxnSpPr>
              <a:cxnSpLocks/>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4626854-8D87-4F9C-9E2B-2E45D88E4A01}"/>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7885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6"/>
          <p:cNvSpPr txBox="1"/>
          <p:nvPr/>
        </p:nvSpPr>
        <p:spPr>
          <a:xfrm>
            <a:off x="5238568" y="1"/>
            <a:ext cx="6280332" cy="6857998"/>
          </a:xfrm>
          <a:prstGeom prst="rect">
            <a:avLst/>
          </a:prstGeom>
        </p:spPr>
        <p:txBody>
          <a:bodyPr anchor="ctr" anchorCtr="1">
            <a:noAutofit/>
          </a:bodyPr>
          <a:lstStyle>
            <a:lvl1pPr marL="514350" indent="-514350" algn="l" defTabSz="914400" rtl="0" eaLnBrk="1" latinLnBrk="0" hangingPunct="1">
              <a:lnSpc>
                <a:spcPct val="100000"/>
              </a:lnSpc>
              <a:spcBef>
                <a:spcPts val="2000"/>
              </a:spcBef>
              <a:spcAft>
                <a:spcPts val="2000"/>
              </a:spcAft>
              <a:buFont typeface="+mj-lt"/>
              <a:buAutoNum type="arabicPeriod"/>
              <a:defRPr sz="3200" kern="1200" spc="100" baseline="0">
                <a:solidFill>
                  <a:schemeClr val="bg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ea"/>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ea"/>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Introduction</a:t>
            </a:r>
          </a:p>
          <a:p>
            <a:r>
              <a:rPr lang="en-US" altLang="zh-CN" b="1" dirty="0"/>
              <a:t>Concept</a:t>
            </a:r>
            <a:r>
              <a:rPr lang="zh-CN" altLang="en-US" b="1" dirty="0"/>
              <a:t> </a:t>
            </a:r>
            <a:r>
              <a:rPr lang="en-US" altLang="zh-CN" b="1" dirty="0"/>
              <a:t>Design</a:t>
            </a:r>
          </a:p>
          <a:p>
            <a:r>
              <a:rPr lang="en-US" altLang="zh-CN" b="1" dirty="0"/>
              <a:t>Manufacturing</a:t>
            </a:r>
          </a:p>
          <a:p>
            <a:r>
              <a:rPr lang="en-US" altLang="zh-CN" b="1" dirty="0"/>
              <a:t>Cost</a:t>
            </a:r>
            <a:r>
              <a:rPr lang="zh-CN" altLang="en-US" b="1" dirty="0"/>
              <a:t> </a:t>
            </a:r>
            <a:r>
              <a:rPr lang="en-US" altLang="zh-CN" b="1" dirty="0"/>
              <a:t>Estimation</a:t>
            </a:r>
          </a:p>
          <a:p>
            <a:r>
              <a:rPr lang="en-US" altLang="zh-CN" b="1" dirty="0"/>
              <a:t>Conclusion</a:t>
            </a:r>
          </a:p>
        </p:txBody>
      </p:sp>
      <p:sp>
        <p:nvSpPr>
          <p:cNvPr id="3" name="矩形 2"/>
          <p:cNvSpPr/>
          <p:nvPr/>
        </p:nvSpPr>
        <p:spPr>
          <a:xfrm>
            <a:off x="1028700" y="2900362"/>
            <a:ext cx="1885950" cy="1057275"/>
          </a:xfrm>
          <a:prstGeom prst="rect">
            <a:avLst/>
          </a:prstGeom>
          <a:gradFill>
            <a:gsLst>
              <a:gs pos="100000">
                <a:schemeClr val="accent1"/>
              </a:gs>
              <a:gs pos="0">
                <a:schemeClr val="accent1">
                  <a:lumMod val="75000"/>
                </a:schemeClr>
              </a:gs>
            </a:gsLst>
            <a:lin ang="27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CONTENT</a:t>
            </a:r>
            <a:endParaRPr lang="zh-CN"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09AA582-D1ED-43D0-81DE-BB0EE6D816D3}"/>
              </a:ext>
            </a:extLst>
          </p:cNvPr>
          <p:cNvSpPr/>
          <p:nvPr/>
        </p:nvSpPr>
        <p:spPr>
          <a:xfrm>
            <a:off x="328231" y="990600"/>
            <a:ext cx="4201682" cy="4991095"/>
          </a:xfrm>
          <a:prstGeom prst="rect">
            <a:avLst/>
          </a:prstGeom>
          <a:solidFill>
            <a:schemeClr val="accent1">
              <a:alpha val="10000"/>
            </a:schemeClr>
          </a:solidFill>
          <a:ln w="15875">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01F4C1A-4640-40A8-ABC1-8F6F9A2C6398}"/>
              </a:ext>
            </a:extLst>
          </p:cNvPr>
          <p:cNvSpPr txBox="1"/>
          <p:nvPr/>
        </p:nvSpPr>
        <p:spPr>
          <a:xfrm>
            <a:off x="4909764" y="2561625"/>
            <a:ext cx="6912539" cy="2269743"/>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285750" indent="-285750">
              <a:lnSpc>
                <a:spcPct val="130000"/>
              </a:lnSpc>
              <a:buFont typeface="Arial" panose="020B0604020202020204" pitchFamily="34" charset="0"/>
              <a:buChar char="•"/>
            </a:pPr>
            <a:r>
              <a:rPr lang="en-US" altLang="zh-CN" sz="2400" b="1" spc="100" dirty="0">
                <a:solidFill>
                  <a:schemeClr val="tx1"/>
                </a:solidFill>
              </a:rPr>
              <a:t>Minimize the friction </a:t>
            </a:r>
            <a:r>
              <a:rPr lang="en-US" altLang="zh-CN" sz="2400" spc="100" dirty="0">
                <a:solidFill>
                  <a:schemeClr val="tx1">
                    <a:lumMod val="75000"/>
                    <a:lumOff val="25000"/>
                  </a:schemeClr>
                </a:solidFill>
              </a:rPr>
              <a:t>between the motor bracket and sliding rail.</a:t>
            </a:r>
          </a:p>
          <a:p>
            <a:pPr marL="285750" indent="-285750">
              <a:lnSpc>
                <a:spcPct val="130000"/>
              </a:lnSpc>
              <a:buFont typeface="Arial" panose="020B0604020202020204" pitchFamily="34" charset="0"/>
              <a:buChar char="•"/>
            </a:pPr>
            <a:r>
              <a:rPr lang="en-US" altLang="zh-CN" sz="2400" b="1" spc="100" dirty="0">
                <a:solidFill>
                  <a:schemeClr val="tx1">
                    <a:lumMod val="75000"/>
                    <a:lumOff val="25000"/>
                  </a:schemeClr>
                </a:solidFill>
              </a:rPr>
              <a:t>Improve the </a:t>
            </a:r>
            <a:r>
              <a:rPr lang="en-US" altLang="zh-CN" sz="2400" b="1" dirty="0"/>
              <a:t>strength</a:t>
            </a:r>
            <a:r>
              <a:rPr lang="en-US" altLang="zh-CN" sz="2400" b="1" spc="100" dirty="0">
                <a:solidFill>
                  <a:schemeClr val="tx1">
                    <a:lumMod val="75000"/>
                    <a:lumOff val="25000"/>
                  </a:schemeClr>
                </a:solidFill>
              </a:rPr>
              <a:t> </a:t>
            </a:r>
            <a:r>
              <a:rPr lang="en-US" altLang="zh-CN" sz="2400" spc="100" dirty="0">
                <a:solidFill>
                  <a:schemeClr val="tx1">
                    <a:lumMod val="75000"/>
                    <a:lumOff val="25000"/>
                  </a:schemeClr>
                </a:solidFill>
              </a:rPr>
              <a:t>of the mechanism to resist the stress produced by the contact between the friction wheel and the ball</a:t>
            </a:r>
            <a:r>
              <a:rPr lang="en-US" altLang="zh-CN" sz="1100" spc="100" dirty="0">
                <a:solidFill>
                  <a:schemeClr val="tx1">
                    <a:lumMod val="75000"/>
                    <a:lumOff val="25000"/>
                  </a:schemeClr>
                </a:solidFill>
              </a:rPr>
              <a:t>.</a:t>
            </a:r>
            <a:endParaRPr lang="zh-CN" altLang="en-US" sz="1100" spc="100" dirty="0">
              <a:solidFill>
                <a:schemeClr val="tx1">
                  <a:lumMod val="75000"/>
                  <a:lumOff val="25000"/>
                </a:schemeClr>
              </a:solidFill>
            </a:endParaRPr>
          </a:p>
          <a:p>
            <a:pPr algn="just"/>
            <a:endParaRPr lang="zh-CN" altLang="en-US" dirty="0"/>
          </a:p>
        </p:txBody>
      </p:sp>
      <p:sp>
        <p:nvSpPr>
          <p:cNvPr id="8" name="矩形: 圆角 7">
            <a:extLst>
              <a:ext uri="{FF2B5EF4-FFF2-40B4-BE49-F238E27FC236}">
                <a16:creationId xmlns:a16="http://schemas.microsoft.com/office/drawing/2014/main" id="{1BFC0652-4702-4DDF-B8B1-FFC7C14E8106}"/>
              </a:ext>
            </a:extLst>
          </p:cNvPr>
          <p:cNvSpPr/>
          <p:nvPr/>
        </p:nvSpPr>
        <p:spPr>
          <a:xfrm>
            <a:off x="-115588" y="4651553"/>
            <a:ext cx="5114924" cy="110834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400" b="1" dirty="0">
                <a:solidFill>
                  <a:schemeClr val="accent1"/>
                </a:solidFill>
                <a:latin typeface="+mj-ea"/>
                <a:ea typeface="+mj-ea"/>
              </a:rPr>
              <a:t>Friction Wheels ’Spacing Adjusting Mechanism</a:t>
            </a:r>
          </a:p>
          <a:p>
            <a:pPr algn="ctr"/>
            <a:endParaRPr lang="zh-CN" altLang="en-US" sz="2800" b="1" dirty="0">
              <a:solidFill>
                <a:schemeClr val="accent1"/>
              </a:solidFill>
              <a:latin typeface="+mj-ea"/>
              <a:ea typeface="+mj-ea"/>
            </a:endParaRPr>
          </a:p>
        </p:txBody>
      </p:sp>
      <p:grpSp>
        <p:nvGrpSpPr>
          <p:cNvPr id="9" name="组合 8">
            <a:extLst>
              <a:ext uri="{FF2B5EF4-FFF2-40B4-BE49-F238E27FC236}">
                <a16:creationId xmlns:a16="http://schemas.microsoft.com/office/drawing/2014/main" id="{0252B673-073D-4682-A337-8BA24FE347AF}"/>
              </a:ext>
            </a:extLst>
          </p:cNvPr>
          <p:cNvGrpSpPr/>
          <p:nvPr/>
        </p:nvGrpSpPr>
        <p:grpSpPr>
          <a:xfrm>
            <a:off x="10854043" y="5526973"/>
            <a:ext cx="937250" cy="175081"/>
            <a:chOff x="10802319" y="5357813"/>
            <a:chExt cx="937250" cy="175081"/>
          </a:xfrm>
        </p:grpSpPr>
        <p:cxnSp>
          <p:nvCxnSpPr>
            <p:cNvPr id="10" name="直接连接符 9">
              <a:extLst>
                <a:ext uri="{FF2B5EF4-FFF2-40B4-BE49-F238E27FC236}">
                  <a16:creationId xmlns:a16="http://schemas.microsoft.com/office/drawing/2014/main" id="{ACDE77ED-BDD3-4981-ABAA-F87373E96505}"/>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21C0F95-3624-4428-9023-E9F9FE170560}"/>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A25E52A-8F0B-4783-B8C9-9E6E9ABBC17F}"/>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D3AD6C3-2CDE-49B7-A2D8-AA277A1FD186}"/>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13CEDAB-BE99-4573-9450-7E3DD74EADFF}"/>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8DFFF09-6FDF-4D72-9053-71959EC77F44}"/>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3C30056-2B04-4F3A-A7AA-49C441696A5B}"/>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457B155-5E56-4BB4-9980-E2A2D2F32302}"/>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43FAA63-3ECF-4310-89E5-5C9128814E47}"/>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A5248D9-2FE3-43D6-A7A9-30FE5E6DB763}"/>
                </a:ext>
              </a:extLst>
            </p:cNvPr>
            <p:cNvCxnSpPr>
              <a:cxnSpLocks/>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1" name="任意多边形: 形状 20">
            <a:extLst>
              <a:ext uri="{FF2B5EF4-FFF2-40B4-BE49-F238E27FC236}">
                <a16:creationId xmlns:a16="http://schemas.microsoft.com/office/drawing/2014/main" id="{1C8E198E-2C02-412C-A655-FA4471507E09}"/>
              </a:ext>
            </a:extLst>
          </p:cNvPr>
          <p:cNvSpPr/>
          <p:nvPr/>
        </p:nvSpPr>
        <p:spPr>
          <a:xfrm>
            <a:off x="4667234" y="1523720"/>
            <a:ext cx="7355121" cy="4390933"/>
          </a:xfrm>
          <a:custGeom>
            <a:avLst/>
            <a:gdLst>
              <a:gd name="connsiteX0" fmla="*/ 364112 w 7747380"/>
              <a:gd name="connsiteY0" fmla="*/ 0 h 4572362"/>
              <a:gd name="connsiteX1" fmla="*/ 7747380 w 7747380"/>
              <a:gd name="connsiteY1" fmla="*/ 0 h 4572362"/>
              <a:gd name="connsiteX2" fmla="*/ 7747380 w 7747380"/>
              <a:gd name="connsiteY2" fmla="*/ 4572362 h 4572362"/>
              <a:gd name="connsiteX3" fmla="*/ 364112 w 7747380"/>
              <a:gd name="connsiteY3" fmla="*/ 4572362 h 4572362"/>
              <a:gd name="connsiteX4" fmla="*/ 364112 w 7747380"/>
              <a:gd name="connsiteY4" fmla="*/ 785148 h 4572362"/>
              <a:gd name="connsiteX5" fmla="*/ 0 w 7747380"/>
              <a:gd name="connsiteY5" fmla="*/ 785148 h 4572362"/>
              <a:gd name="connsiteX6" fmla="*/ 364112 w 7747380"/>
              <a:gd name="connsiteY6" fmla="*/ 502467 h 4572362"/>
              <a:gd name="connsiteX0" fmla="*/ 226952 w 7610220"/>
              <a:gd name="connsiteY0" fmla="*/ 0 h 4572362"/>
              <a:gd name="connsiteX1" fmla="*/ 7610220 w 7610220"/>
              <a:gd name="connsiteY1" fmla="*/ 0 h 4572362"/>
              <a:gd name="connsiteX2" fmla="*/ 7610220 w 7610220"/>
              <a:gd name="connsiteY2" fmla="*/ 4572362 h 4572362"/>
              <a:gd name="connsiteX3" fmla="*/ 226952 w 7610220"/>
              <a:gd name="connsiteY3" fmla="*/ 4572362 h 4572362"/>
              <a:gd name="connsiteX4" fmla="*/ 226952 w 7610220"/>
              <a:gd name="connsiteY4" fmla="*/ 785148 h 4572362"/>
              <a:gd name="connsiteX5" fmla="*/ 0 w 7610220"/>
              <a:gd name="connsiteY5" fmla="*/ 790228 h 4572362"/>
              <a:gd name="connsiteX6" fmla="*/ 226952 w 7610220"/>
              <a:gd name="connsiteY6" fmla="*/ 502467 h 4572362"/>
              <a:gd name="connsiteX7" fmla="*/ 226952 w 7610220"/>
              <a:gd name="connsiteY7" fmla="*/ 0 h 45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0220" h="4572362">
                <a:moveTo>
                  <a:pt x="226952" y="0"/>
                </a:moveTo>
                <a:lnTo>
                  <a:pt x="7610220" y="0"/>
                </a:lnTo>
                <a:lnTo>
                  <a:pt x="7610220" y="4572362"/>
                </a:lnTo>
                <a:lnTo>
                  <a:pt x="226952" y="4572362"/>
                </a:lnTo>
                <a:lnTo>
                  <a:pt x="226952" y="785148"/>
                </a:lnTo>
                <a:lnTo>
                  <a:pt x="0" y="790228"/>
                </a:lnTo>
                <a:lnTo>
                  <a:pt x="226952" y="502467"/>
                </a:lnTo>
                <a:lnTo>
                  <a:pt x="226952" y="0"/>
                </a:lnTo>
                <a:close/>
              </a:path>
            </a:pathLst>
          </a:cu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矩形: 圆角 21">
            <a:extLst>
              <a:ext uri="{FF2B5EF4-FFF2-40B4-BE49-F238E27FC236}">
                <a16:creationId xmlns:a16="http://schemas.microsoft.com/office/drawing/2014/main" id="{BF97A0F3-CDB0-48C0-9BF3-9B3523E3DCF8}"/>
              </a:ext>
            </a:extLst>
          </p:cNvPr>
          <p:cNvSpPr/>
          <p:nvPr/>
        </p:nvSpPr>
        <p:spPr>
          <a:xfrm>
            <a:off x="5118500" y="1523721"/>
            <a:ext cx="5112938" cy="543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2400" b="1" dirty="0">
                <a:solidFill>
                  <a:schemeClr val="accent1"/>
                </a:solidFill>
                <a:latin typeface="+mj-ea"/>
                <a:ea typeface="+mj-ea"/>
              </a:rPr>
              <a:t>The key point of design</a:t>
            </a:r>
            <a:r>
              <a:rPr lang="zh-CN" altLang="en-US" sz="2400" b="1" spc="100" dirty="0">
                <a:blipFill>
                  <a:blip r:embed="rId2"/>
                  <a:stretch>
                    <a:fillRect/>
                  </a:stretch>
                </a:blip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400" b="1" dirty="0">
                <a:solidFill>
                  <a:schemeClr val="accent1"/>
                </a:solidFill>
                <a:latin typeface="+mj-ea"/>
                <a:ea typeface="+mj-ea"/>
              </a:rPr>
              <a:t>  </a:t>
            </a:r>
          </a:p>
        </p:txBody>
      </p:sp>
      <p:grpSp>
        <p:nvGrpSpPr>
          <p:cNvPr id="23" name="组合 22">
            <a:extLst>
              <a:ext uri="{FF2B5EF4-FFF2-40B4-BE49-F238E27FC236}">
                <a16:creationId xmlns:a16="http://schemas.microsoft.com/office/drawing/2014/main" id="{CA3BA954-443A-4459-B682-3EB43AC48CB9}"/>
              </a:ext>
            </a:extLst>
          </p:cNvPr>
          <p:cNvGrpSpPr/>
          <p:nvPr/>
        </p:nvGrpSpPr>
        <p:grpSpPr>
          <a:xfrm>
            <a:off x="595971" y="4362451"/>
            <a:ext cx="3499779" cy="1339604"/>
            <a:chOff x="1385475" y="4751040"/>
            <a:chExt cx="1657350" cy="923319"/>
          </a:xfrm>
        </p:grpSpPr>
        <p:grpSp>
          <p:nvGrpSpPr>
            <p:cNvPr id="24" name="组合 23">
              <a:extLst>
                <a:ext uri="{FF2B5EF4-FFF2-40B4-BE49-F238E27FC236}">
                  <a16:creationId xmlns:a16="http://schemas.microsoft.com/office/drawing/2014/main" id="{0CE5B5DF-B319-4BEF-99E9-DA1CF86C1CA0}"/>
                </a:ext>
              </a:extLst>
            </p:cNvPr>
            <p:cNvGrpSpPr/>
            <p:nvPr/>
          </p:nvGrpSpPr>
          <p:grpSpPr>
            <a:xfrm>
              <a:off x="1385475" y="4751040"/>
              <a:ext cx="1657350" cy="78394"/>
              <a:chOff x="1721420" y="2967038"/>
              <a:chExt cx="1657350" cy="78394"/>
            </a:xfrm>
          </p:grpSpPr>
          <p:cxnSp>
            <p:nvCxnSpPr>
              <p:cNvPr id="28" name="直接连接符 27">
                <a:extLst>
                  <a:ext uri="{FF2B5EF4-FFF2-40B4-BE49-F238E27FC236}">
                    <a16:creationId xmlns:a16="http://schemas.microsoft.com/office/drawing/2014/main" id="{FB894581-0AEE-4DE3-8A78-A650E5B6CFCB}"/>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1141C9ED-6E86-4E41-868D-F432728DCD45}"/>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0C4EA324-5EF6-4FBF-B35B-93DC7DDC4712}"/>
                </a:ext>
              </a:extLst>
            </p:cNvPr>
            <p:cNvGrpSpPr/>
            <p:nvPr/>
          </p:nvGrpSpPr>
          <p:grpSpPr>
            <a:xfrm flipV="1">
              <a:off x="1385475" y="5595965"/>
              <a:ext cx="1657350" cy="78394"/>
              <a:chOff x="1721420" y="2967038"/>
              <a:chExt cx="1657350" cy="78394"/>
            </a:xfrm>
          </p:grpSpPr>
          <p:cxnSp>
            <p:nvCxnSpPr>
              <p:cNvPr id="26" name="直接连接符 25">
                <a:extLst>
                  <a:ext uri="{FF2B5EF4-FFF2-40B4-BE49-F238E27FC236}">
                    <a16:creationId xmlns:a16="http://schemas.microsoft.com/office/drawing/2014/main" id="{E67C08F0-B148-4E2E-9007-9E2A4F9A5EE2}"/>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等腰三角形 26">
                <a:extLst>
                  <a:ext uri="{FF2B5EF4-FFF2-40B4-BE49-F238E27FC236}">
                    <a16:creationId xmlns:a16="http://schemas.microsoft.com/office/drawing/2014/main" id="{5D95DEDA-3221-4470-8508-5F93EE304DE2}"/>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31" name="直接连接符 30">
            <a:extLst>
              <a:ext uri="{FF2B5EF4-FFF2-40B4-BE49-F238E27FC236}">
                <a16:creationId xmlns:a16="http://schemas.microsoft.com/office/drawing/2014/main" id="{D87D486F-4ED7-4AA4-811C-8417F4A54717}"/>
              </a:ext>
            </a:extLst>
          </p:cNvPr>
          <p:cNvCxnSpPr>
            <a:cxnSpLocks/>
          </p:cNvCxnSpPr>
          <p:nvPr/>
        </p:nvCxnSpPr>
        <p:spPr>
          <a:xfrm>
            <a:off x="5186917" y="2067475"/>
            <a:ext cx="654581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B02B0540-45AB-400C-AC47-29089A64255E}"/>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20</a:t>
            </a:fld>
            <a:endParaRPr lang="zh-CN" altLang="en-US" dirty="0"/>
          </a:p>
        </p:txBody>
      </p:sp>
      <p:sp>
        <p:nvSpPr>
          <p:cNvPr id="35" name="标题 40">
            <a:extLst>
              <a:ext uri="{FF2B5EF4-FFF2-40B4-BE49-F238E27FC236}">
                <a16:creationId xmlns:a16="http://schemas.microsoft.com/office/drawing/2014/main" id="{FE013EE6-47E8-4E01-B403-8D77E0BE8674}"/>
              </a:ext>
            </a:extLst>
          </p:cNvPr>
          <p:cNvSpPr>
            <a:spLocks noGrp="1"/>
          </p:cNvSpPr>
          <p:nvPr>
            <p:ph type="title"/>
          </p:nvPr>
        </p:nvSpPr>
        <p:spPr>
          <a:xfrm>
            <a:off x="338137" y="233364"/>
            <a:ext cx="10769731" cy="642942"/>
          </a:xfrm>
        </p:spPr>
        <p:txBody>
          <a:bodyPr/>
          <a:lstStyle/>
          <a:p>
            <a:r>
              <a:rPr lang="en-US" altLang="zh-CN" sz="3600" dirty="0">
                <a:solidFill>
                  <a:schemeClr val="accent3">
                    <a:lumMod val="60000"/>
                    <a:lumOff val="40000"/>
                  </a:schemeClr>
                </a:solidFill>
                <a:cs typeface="+mn-cs"/>
              </a:rPr>
              <a:t>Details in Design: </a:t>
            </a:r>
            <a:br>
              <a:rPr lang="en-US" altLang="zh-CN" sz="3600" b="1" dirty="0">
                <a:solidFill>
                  <a:schemeClr val="accent1"/>
                </a:solidFill>
                <a:latin typeface="+mj-ea"/>
                <a:ea typeface="+mj-ea"/>
              </a:rPr>
            </a:br>
            <a:endParaRPr lang="zh-CN" altLang="en-US" sz="3600" dirty="0">
              <a:solidFill>
                <a:schemeClr val="accent3">
                  <a:lumMod val="60000"/>
                  <a:lumOff val="40000"/>
                </a:schemeClr>
              </a:solidFill>
              <a:cs typeface="+mn-cs"/>
            </a:endParaRPr>
          </a:p>
        </p:txBody>
      </p:sp>
      <p:pic>
        <p:nvPicPr>
          <p:cNvPr id="42" name="图片占位符 5">
            <a:extLst>
              <a:ext uri="{FF2B5EF4-FFF2-40B4-BE49-F238E27FC236}">
                <a16:creationId xmlns:a16="http://schemas.microsoft.com/office/drawing/2014/main" id="{CF618834-524F-4757-BE31-E3F04ED0F4FA}"/>
              </a:ext>
            </a:extLst>
          </p:cNvPr>
          <p:cNvPicPr>
            <a:picLocks noChangeAspect="1"/>
          </p:cNvPicPr>
          <p:nvPr/>
        </p:nvPicPr>
        <p:blipFill>
          <a:blip r:embed="rId3">
            <a:extLst>
              <a:ext uri="{28A0092B-C50C-407E-A947-70E740481C1C}">
                <a14:useLocalDpi xmlns:a14="http://schemas.microsoft.com/office/drawing/2010/main" val="0"/>
              </a:ext>
            </a:extLst>
          </a:blip>
          <a:srcRect t="9671" b="9671"/>
          <a:stretch>
            <a:fillRect/>
          </a:stretch>
        </p:blipFill>
        <p:spPr>
          <a:xfrm>
            <a:off x="338138" y="1304713"/>
            <a:ext cx="4178911" cy="2775546"/>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p:spPr>
      </p:pic>
    </p:spTree>
    <p:extLst>
      <p:ext uri="{BB962C8B-B14F-4D97-AF65-F5344CB8AC3E}">
        <p14:creationId xmlns:p14="http://schemas.microsoft.com/office/powerpoint/2010/main" val="173427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circle(in)">
                                      <p:cBhvr>
                                        <p:cTn id="31" dur="2000"/>
                                        <p:tgtEl>
                                          <p:spTgt spid="2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circle(in)">
                                      <p:cBhvr>
                                        <p:cTn id="34" dur="2000"/>
                                        <p:tgtEl>
                                          <p:spTgt spid="21"/>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par>
                                <p:cTn id="38" presetID="6" presetClass="entr" presetSubtype="16"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circle(in)">
                                      <p:cBhvr>
                                        <p:cTn id="40" dur="2000"/>
                                        <p:tgtEl>
                                          <p:spTgt spid="31"/>
                                        </p:tgtEl>
                                      </p:cBhvr>
                                    </p:animEffect>
                                  </p:childTnLst>
                                </p:cTn>
                              </p:par>
                              <p:par>
                                <p:cTn id="41" presetID="6" presetClass="entr" presetSubtype="16"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circle(in)">
                                      <p:cBhvr>
                                        <p:cTn id="4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21" grpId="0" animBg="1"/>
      <p:bldP spid="22"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0BD9D65-A88E-4BCE-9FDB-68171BC3367A}"/>
              </a:ext>
            </a:extLst>
          </p:cNvPr>
          <p:cNvSpPr/>
          <p:nvPr/>
        </p:nvSpPr>
        <p:spPr>
          <a:xfrm>
            <a:off x="461961" y="3429000"/>
            <a:ext cx="11306175"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F252DFB-64C9-494C-9D82-10529E2B1597}"/>
              </a:ext>
            </a:extLst>
          </p:cNvPr>
          <p:cNvSpPr txBox="1"/>
          <p:nvPr/>
        </p:nvSpPr>
        <p:spPr>
          <a:xfrm>
            <a:off x="5705575" y="3579268"/>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a:solidFill>
                  <a:schemeClr val="bg1"/>
                </a:solidFill>
              </a:rPr>
              <a:t>Steel balls </a:t>
            </a:r>
            <a:r>
              <a:rPr lang="en-US" altLang="zh-CN" sz="2400" dirty="0">
                <a:solidFill>
                  <a:schemeClr val="bg1"/>
                </a:solidFill>
              </a:rPr>
              <a:t>are installed at both sides of the motor bracket and the sliding rail.</a:t>
            </a:r>
            <a:endParaRPr lang="zh-CN" altLang="en-US" sz="2400" dirty="0">
              <a:solidFill>
                <a:schemeClr val="bg1"/>
              </a:solidFill>
            </a:endParaRPr>
          </a:p>
        </p:txBody>
      </p:sp>
      <p:grpSp>
        <p:nvGrpSpPr>
          <p:cNvPr id="13" name="组合 12">
            <a:extLst>
              <a:ext uri="{FF2B5EF4-FFF2-40B4-BE49-F238E27FC236}">
                <a16:creationId xmlns:a16="http://schemas.microsoft.com/office/drawing/2014/main" id="{34B98B76-899D-4745-9AD7-703D08AA6453}"/>
              </a:ext>
            </a:extLst>
          </p:cNvPr>
          <p:cNvGrpSpPr/>
          <p:nvPr/>
        </p:nvGrpSpPr>
        <p:grpSpPr>
          <a:xfrm>
            <a:off x="10830886" y="5966831"/>
            <a:ext cx="937250" cy="175081"/>
            <a:chOff x="10802319" y="5357813"/>
            <a:chExt cx="937250" cy="175081"/>
          </a:xfrm>
        </p:grpSpPr>
        <p:cxnSp>
          <p:nvCxnSpPr>
            <p:cNvPr id="14" name="直接连接符 13">
              <a:extLst>
                <a:ext uri="{FF2B5EF4-FFF2-40B4-BE49-F238E27FC236}">
                  <a16:creationId xmlns:a16="http://schemas.microsoft.com/office/drawing/2014/main" id="{898B8A1B-433E-4901-8DDD-9A74BED072A7}"/>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BFB037D-AEF0-4065-B8DC-251D78F3D559}"/>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B8562F7-E5F5-455A-80A7-270D8D5B7006}"/>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A463618-D3C7-4C0C-B241-49A24E6C399A}"/>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C720A9-7AFC-4230-A9F3-75C66E487A7F}"/>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A8C3F63-EB56-4012-980A-38E7227172B1}"/>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4626854-8D87-4F9C-9E2B-2E45D88E4A01}"/>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F11C01-1CA9-4CA9-80C8-E90A37098A10}"/>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893985C-73B1-4C19-B028-2160BB6C1746}"/>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B5BA1F3-1AD2-4EC9-8B4D-5E56447FBD90}"/>
                </a:ext>
              </a:extLst>
            </p:cNvPr>
            <p:cNvCxnSpPr>
              <a:cxnSpLocks/>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60FC38FF-F7E6-488D-9C4E-6B8AE24DAE3D}"/>
              </a:ext>
            </a:extLst>
          </p:cNvPr>
          <p:cNvSpPr/>
          <p:nvPr/>
        </p:nvSpPr>
        <p:spPr>
          <a:xfrm>
            <a:off x="11732135" y="3429001"/>
            <a:ext cx="36000" cy="23984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标题 25">
            <a:extLst>
              <a:ext uri="{FF2B5EF4-FFF2-40B4-BE49-F238E27FC236}">
                <a16:creationId xmlns:a16="http://schemas.microsoft.com/office/drawing/2014/main" id="{D95D0022-E58B-4DB0-A2E6-2541B7AC7445}"/>
              </a:ext>
            </a:extLst>
          </p:cNvPr>
          <p:cNvSpPr>
            <a:spLocks noGrp="1"/>
          </p:cNvSpPr>
          <p:nvPr>
            <p:ph type="title"/>
          </p:nvPr>
        </p:nvSpPr>
        <p:spPr/>
        <p:txBody>
          <a:bodyPr/>
          <a:lstStyle/>
          <a:p>
            <a:r>
              <a:rPr lang="en-US" altLang="zh-CN" sz="3600" dirty="0">
                <a:solidFill>
                  <a:schemeClr val="accent3">
                    <a:lumMod val="60000"/>
                    <a:lumOff val="40000"/>
                  </a:schemeClr>
                </a:solidFill>
                <a:cs typeface="+mn-cs"/>
              </a:rPr>
              <a:t>Method(Ⅰ) to Reduce Friction</a:t>
            </a:r>
            <a:endParaRPr lang="zh-CN" altLang="en-US" sz="3600" dirty="0">
              <a:solidFill>
                <a:schemeClr val="accent3">
                  <a:lumMod val="60000"/>
                  <a:lumOff val="40000"/>
                </a:schemeClr>
              </a:solidFill>
              <a:cs typeface="+mn-cs"/>
            </a:endParaRPr>
          </a:p>
        </p:txBody>
      </p:sp>
      <p:sp>
        <p:nvSpPr>
          <p:cNvPr id="3" name="灯片编号占位符 2">
            <a:extLst>
              <a:ext uri="{FF2B5EF4-FFF2-40B4-BE49-F238E27FC236}">
                <a16:creationId xmlns:a16="http://schemas.microsoft.com/office/drawing/2014/main" id="{29AE6035-6592-4F3E-B8E2-3F00747B47F6}"/>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21</a:t>
            </a:fld>
            <a:endParaRPr lang="zh-CN" altLang="en-US" dirty="0"/>
          </a:p>
        </p:txBody>
      </p:sp>
      <p:pic>
        <p:nvPicPr>
          <p:cNvPr id="29" name="图片 28">
            <a:extLst>
              <a:ext uri="{FF2B5EF4-FFF2-40B4-BE49-F238E27FC236}">
                <a16:creationId xmlns:a16="http://schemas.microsoft.com/office/drawing/2014/main" id="{C7CED9F5-B4FE-4A7E-B27C-79AEDAFDA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431" y="1645953"/>
            <a:ext cx="4395298" cy="4181473"/>
          </a:xfrm>
          <a:prstGeom prst="rect">
            <a:avLst/>
          </a:prstGeom>
        </p:spPr>
      </p:pic>
    </p:spTree>
    <p:extLst>
      <p:ext uri="{BB962C8B-B14F-4D97-AF65-F5344CB8AC3E}">
        <p14:creationId xmlns:p14="http://schemas.microsoft.com/office/powerpoint/2010/main" val="3517215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0BD9D65-A88E-4BCE-9FDB-68171BC3367A}"/>
              </a:ext>
            </a:extLst>
          </p:cNvPr>
          <p:cNvSpPr/>
          <p:nvPr/>
        </p:nvSpPr>
        <p:spPr>
          <a:xfrm>
            <a:off x="5636736" y="3611386"/>
            <a:ext cx="637111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F252DFB-64C9-494C-9D82-10529E2B1597}"/>
              </a:ext>
            </a:extLst>
          </p:cNvPr>
          <p:cNvSpPr txBox="1"/>
          <p:nvPr/>
        </p:nvSpPr>
        <p:spPr>
          <a:xfrm>
            <a:off x="5827216" y="3761654"/>
            <a:ext cx="6144631"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Change the installation position of the transmission rod to reduce the normal force, so as to reduce the friction.</a:t>
            </a:r>
            <a:endParaRPr lang="zh-CN" altLang="en-US" sz="2400" dirty="0">
              <a:solidFill>
                <a:schemeClr val="bg1"/>
              </a:solidFill>
            </a:endParaRPr>
          </a:p>
        </p:txBody>
      </p:sp>
      <p:grpSp>
        <p:nvGrpSpPr>
          <p:cNvPr id="13" name="组合 12">
            <a:extLst>
              <a:ext uri="{FF2B5EF4-FFF2-40B4-BE49-F238E27FC236}">
                <a16:creationId xmlns:a16="http://schemas.microsoft.com/office/drawing/2014/main" id="{34B98B76-899D-4745-9AD7-703D08AA6453}"/>
              </a:ext>
            </a:extLst>
          </p:cNvPr>
          <p:cNvGrpSpPr/>
          <p:nvPr/>
        </p:nvGrpSpPr>
        <p:grpSpPr>
          <a:xfrm>
            <a:off x="11070599" y="6149217"/>
            <a:ext cx="937250" cy="175081"/>
            <a:chOff x="10802319" y="5357813"/>
            <a:chExt cx="937250" cy="175081"/>
          </a:xfrm>
        </p:grpSpPr>
        <p:cxnSp>
          <p:nvCxnSpPr>
            <p:cNvPr id="14" name="直接连接符 13">
              <a:extLst>
                <a:ext uri="{FF2B5EF4-FFF2-40B4-BE49-F238E27FC236}">
                  <a16:creationId xmlns:a16="http://schemas.microsoft.com/office/drawing/2014/main" id="{898B8A1B-433E-4901-8DDD-9A74BED072A7}"/>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BFB037D-AEF0-4065-B8DC-251D78F3D559}"/>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B8562F7-E5F5-455A-80A7-270D8D5B7006}"/>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A463618-D3C7-4C0C-B241-49A24E6C399A}"/>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C720A9-7AFC-4230-A9F3-75C66E487A7F}"/>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A8C3F63-EB56-4012-980A-38E7227172B1}"/>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4626854-8D87-4F9C-9E2B-2E45D88E4A01}"/>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F11C01-1CA9-4CA9-80C8-E90A37098A10}"/>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893985C-73B1-4C19-B028-2160BB6C1746}"/>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B5BA1F3-1AD2-4EC9-8B4D-5E56447FBD90}"/>
                </a:ext>
              </a:extLst>
            </p:cNvPr>
            <p:cNvCxnSpPr>
              <a:cxnSpLocks/>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60FC38FF-F7E6-488D-9C4E-6B8AE24DAE3D}"/>
              </a:ext>
            </a:extLst>
          </p:cNvPr>
          <p:cNvSpPr/>
          <p:nvPr/>
        </p:nvSpPr>
        <p:spPr>
          <a:xfrm>
            <a:off x="11971848" y="3611387"/>
            <a:ext cx="36000" cy="23984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标题 25">
            <a:extLst>
              <a:ext uri="{FF2B5EF4-FFF2-40B4-BE49-F238E27FC236}">
                <a16:creationId xmlns:a16="http://schemas.microsoft.com/office/drawing/2014/main" id="{D95D0022-E58B-4DB0-A2E6-2541B7AC7445}"/>
              </a:ext>
            </a:extLst>
          </p:cNvPr>
          <p:cNvSpPr>
            <a:spLocks noGrp="1"/>
          </p:cNvSpPr>
          <p:nvPr>
            <p:ph type="title"/>
          </p:nvPr>
        </p:nvSpPr>
        <p:spPr/>
        <p:txBody>
          <a:bodyPr/>
          <a:lstStyle/>
          <a:p>
            <a:r>
              <a:rPr lang="en-US" altLang="zh-CN" sz="3600" dirty="0">
                <a:solidFill>
                  <a:schemeClr val="accent3">
                    <a:lumMod val="60000"/>
                    <a:lumOff val="40000"/>
                  </a:schemeClr>
                </a:solidFill>
                <a:cs typeface="+mn-cs"/>
              </a:rPr>
              <a:t>Method(Ⅱ) to Reduce Friction </a:t>
            </a:r>
            <a:endParaRPr lang="zh-CN" altLang="en-US" sz="3600" dirty="0">
              <a:solidFill>
                <a:schemeClr val="accent3">
                  <a:lumMod val="60000"/>
                  <a:lumOff val="40000"/>
                </a:schemeClr>
              </a:solidFill>
              <a:cs typeface="+mn-cs"/>
            </a:endParaRPr>
          </a:p>
        </p:txBody>
      </p:sp>
      <p:sp>
        <p:nvSpPr>
          <p:cNvPr id="3" name="灯片编号占位符 2">
            <a:extLst>
              <a:ext uri="{FF2B5EF4-FFF2-40B4-BE49-F238E27FC236}">
                <a16:creationId xmlns:a16="http://schemas.microsoft.com/office/drawing/2014/main" id="{29AE6035-6592-4F3E-B8E2-3F00747B47F6}"/>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22</a:t>
            </a:fld>
            <a:endParaRPr lang="zh-CN" altLang="en-US" dirty="0"/>
          </a:p>
        </p:txBody>
      </p:sp>
      <p:pic>
        <p:nvPicPr>
          <p:cNvPr id="25" name="图片 24">
            <a:extLst>
              <a:ext uri="{FF2B5EF4-FFF2-40B4-BE49-F238E27FC236}">
                <a16:creationId xmlns:a16="http://schemas.microsoft.com/office/drawing/2014/main" id="{2DF213C2-0C0F-47E1-BF9A-6347CF98B2E7}"/>
              </a:ext>
            </a:extLst>
          </p:cNvPr>
          <p:cNvPicPr/>
          <p:nvPr/>
        </p:nvPicPr>
        <p:blipFill rotWithShape="1">
          <a:blip r:embed="rId2" cstate="print">
            <a:extLst>
              <a:ext uri="{28A0092B-C50C-407E-A947-70E740481C1C}">
                <a14:useLocalDpi xmlns:a14="http://schemas.microsoft.com/office/drawing/2010/main" val="0"/>
              </a:ext>
            </a:extLst>
          </a:blip>
          <a:srcRect l="28293" t="29752" r="28244" b="30437"/>
          <a:stretch/>
        </p:blipFill>
        <p:spPr bwMode="auto">
          <a:xfrm>
            <a:off x="405607" y="849196"/>
            <a:ext cx="4642643" cy="2360730"/>
          </a:xfrm>
          <a:prstGeom prst="rect">
            <a:avLst/>
          </a:prstGeom>
          <a:ln>
            <a:noFill/>
          </a:ln>
          <a:extLst>
            <a:ext uri="{53640926-AAD7-44D8-BBD7-CCE9431645EC}">
              <a14:shadowObscured xmlns:a14="http://schemas.microsoft.com/office/drawing/2010/main"/>
            </a:ext>
          </a:extLst>
        </p:spPr>
      </p:pic>
      <p:pic>
        <p:nvPicPr>
          <p:cNvPr id="27" name="图片 26">
            <a:extLst>
              <a:ext uri="{FF2B5EF4-FFF2-40B4-BE49-F238E27FC236}">
                <a16:creationId xmlns:a16="http://schemas.microsoft.com/office/drawing/2014/main" id="{09FA2B39-6A84-4D36-9EC3-25944B66A16A}"/>
              </a:ext>
            </a:extLst>
          </p:cNvPr>
          <p:cNvPicPr/>
          <p:nvPr/>
        </p:nvPicPr>
        <p:blipFill rotWithShape="1">
          <a:blip r:embed="rId3" cstate="print">
            <a:extLst>
              <a:ext uri="{28A0092B-C50C-407E-A947-70E740481C1C}">
                <a14:useLocalDpi xmlns:a14="http://schemas.microsoft.com/office/drawing/2010/main" val="0"/>
              </a:ext>
            </a:extLst>
          </a:blip>
          <a:srcRect l="28172" t="29109" r="28124" b="28725"/>
          <a:stretch/>
        </p:blipFill>
        <p:spPr bwMode="auto">
          <a:xfrm>
            <a:off x="423864" y="4006909"/>
            <a:ext cx="4642643" cy="2485967"/>
          </a:xfrm>
          <a:prstGeom prst="rect">
            <a:avLst/>
          </a:prstGeom>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id="{8E534083-DA0D-401C-950C-C3A7AAD3D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678" y="5929837"/>
            <a:ext cx="1266943" cy="928163"/>
          </a:xfrm>
          <a:prstGeom prst="rect">
            <a:avLst/>
          </a:prstGeom>
        </p:spPr>
      </p:pic>
      <p:pic>
        <p:nvPicPr>
          <p:cNvPr id="6" name="图片 5">
            <a:extLst>
              <a:ext uri="{FF2B5EF4-FFF2-40B4-BE49-F238E27FC236}">
                <a16:creationId xmlns:a16="http://schemas.microsoft.com/office/drawing/2014/main" id="{738BE72E-5FF5-454D-B3CF-0D55AE7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8356" y="2851091"/>
            <a:ext cx="963882" cy="963882"/>
          </a:xfrm>
          <a:prstGeom prst="rect">
            <a:avLst/>
          </a:prstGeom>
        </p:spPr>
      </p:pic>
    </p:spTree>
    <p:extLst>
      <p:ext uri="{BB962C8B-B14F-4D97-AF65-F5344CB8AC3E}">
        <p14:creationId xmlns:p14="http://schemas.microsoft.com/office/powerpoint/2010/main" val="7551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0BD9D65-A88E-4BCE-9FDB-68171BC3367A}"/>
              </a:ext>
            </a:extLst>
          </p:cNvPr>
          <p:cNvSpPr/>
          <p:nvPr/>
        </p:nvSpPr>
        <p:spPr>
          <a:xfrm>
            <a:off x="5636736" y="3611386"/>
            <a:ext cx="637111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F252DFB-64C9-494C-9D82-10529E2B1597}"/>
              </a:ext>
            </a:extLst>
          </p:cNvPr>
          <p:cNvSpPr txBox="1"/>
          <p:nvPr/>
        </p:nvSpPr>
        <p:spPr>
          <a:xfrm>
            <a:off x="5827216" y="3761654"/>
            <a:ext cx="6144631"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The ball will produce a large force on both sides of the friction wheels at the moment that the ball contact with the high-speed friction wheels.</a:t>
            </a:r>
            <a:endParaRPr lang="zh-CN" altLang="en-US" sz="2400" dirty="0">
              <a:solidFill>
                <a:schemeClr val="bg1"/>
              </a:solidFill>
            </a:endParaRPr>
          </a:p>
        </p:txBody>
      </p:sp>
      <p:grpSp>
        <p:nvGrpSpPr>
          <p:cNvPr id="13" name="组合 12">
            <a:extLst>
              <a:ext uri="{FF2B5EF4-FFF2-40B4-BE49-F238E27FC236}">
                <a16:creationId xmlns:a16="http://schemas.microsoft.com/office/drawing/2014/main" id="{34B98B76-899D-4745-9AD7-703D08AA6453}"/>
              </a:ext>
            </a:extLst>
          </p:cNvPr>
          <p:cNvGrpSpPr/>
          <p:nvPr/>
        </p:nvGrpSpPr>
        <p:grpSpPr>
          <a:xfrm>
            <a:off x="11070599" y="6149217"/>
            <a:ext cx="937250" cy="175081"/>
            <a:chOff x="10802319" y="5357813"/>
            <a:chExt cx="937250" cy="175081"/>
          </a:xfrm>
        </p:grpSpPr>
        <p:cxnSp>
          <p:nvCxnSpPr>
            <p:cNvPr id="14" name="直接连接符 13">
              <a:extLst>
                <a:ext uri="{FF2B5EF4-FFF2-40B4-BE49-F238E27FC236}">
                  <a16:creationId xmlns:a16="http://schemas.microsoft.com/office/drawing/2014/main" id="{898B8A1B-433E-4901-8DDD-9A74BED072A7}"/>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BFB037D-AEF0-4065-B8DC-251D78F3D559}"/>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B8562F7-E5F5-455A-80A7-270D8D5B7006}"/>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A463618-D3C7-4C0C-B241-49A24E6C399A}"/>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C720A9-7AFC-4230-A9F3-75C66E487A7F}"/>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A8C3F63-EB56-4012-980A-38E7227172B1}"/>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4626854-8D87-4F9C-9E2B-2E45D88E4A01}"/>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F11C01-1CA9-4CA9-80C8-E90A37098A10}"/>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893985C-73B1-4C19-B028-2160BB6C1746}"/>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B5BA1F3-1AD2-4EC9-8B4D-5E56447FBD90}"/>
                </a:ext>
              </a:extLst>
            </p:cNvPr>
            <p:cNvCxnSpPr>
              <a:cxnSpLocks/>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60FC38FF-F7E6-488D-9C4E-6B8AE24DAE3D}"/>
              </a:ext>
            </a:extLst>
          </p:cNvPr>
          <p:cNvSpPr/>
          <p:nvPr/>
        </p:nvSpPr>
        <p:spPr>
          <a:xfrm>
            <a:off x="11971848" y="3611387"/>
            <a:ext cx="36000" cy="23984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标题 25">
            <a:extLst>
              <a:ext uri="{FF2B5EF4-FFF2-40B4-BE49-F238E27FC236}">
                <a16:creationId xmlns:a16="http://schemas.microsoft.com/office/drawing/2014/main" id="{D95D0022-E58B-4DB0-A2E6-2541B7AC7445}"/>
              </a:ext>
            </a:extLst>
          </p:cNvPr>
          <p:cNvSpPr>
            <a:spLocks noGrp="1"/>
          </p:cNvSpPr>
          <p:nvPr>
            <p:ph type="title"/>
          </p:nvPr>
        </p:nvSpPr>
        <p:spPr>
          <a:xfrm>
            <a:off x="240811" y="204661"/>
            <a:ext cx="11181246" cy="504119"/>
          </a:xfrm>
        </p:spPr>
        <p:txBody>
          <a:bodyPr/>
          <a:lstStyle/>
          <a:p>
            <a:r>
              <a:rPr lang="en-US" altLang="zh-CN" sz="3600" dirty="0">
                <a:solidFill>
                  <a:schemeClr val="accent3">
                    <a:lumMod val="60000"/>
                    <a:lumOff val="40000"/>
                  </a:schemeClr>
                </a:solidFill>
                <a:cs typeface="+mn-cs"/>
              </a:rPr>
              <a:t>Improve the Stability of the Shooting Device</a:t>
            </a:r>
            <a:endParaRPr lang="zh-CN" altLang="en-US" sz="3600" dirty="0">
              <a:solidFill>
                <a:schemeClr val="accent3">
                  <a:lumMod val="60000"/>
                  <a:lumOff val="40000"/>
                </a:schemeClr>
              </a:solidFill>
              <a:cs typeface="+mn-cs"/>
            </a:endParaRPr>
          </a:p>
        </p:txBody>
      </p:sp>
      <p:sp>
        <p:nvSpPr>
          <p:cNvPr id="3" name="灯片编号占位符 2">
            <a:extLst>
              <a:ext uri="{FF2B5EF4-FFF2-40B4-BE49-F238E27FC236}">
                <a16:creationId xmlns:a16="http://schemas.microsoft.com/office/drawing/2014/main" id="{29AE6035-6592-4F3E-B8E2-3F00747B47F6}"/>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23</a:t>
            </a:fld>
            <a:endParaRPr lang="zh-CN" altLang="en-US" dirty="0"/>
          </a:p>
        </p:txBody>
      </p:sp>
      <p:pic>
        <p:nvPicPr>
          <p:cNvPr id="28" name="图片 27">
            <a:extLst>
              <a:ext uri="{FF2B5EF4-FFF2-40B4-BE49-F238E27FC236}">
                <a16:creationId xmlns:a16="http://schemas.microsoft.com/office/drawing/2014/main" id="{6421353A-4CB6-4B3A-8767-90973ED76783}"/>
              </a:ext>
            </a:extLst>
          </p:cNvPr>
          <p:cNvPicPr/>
          <p:nvPr/>
        </p:nvPicPr>
        <p:blipFill rotWithShape="1">
          <a:blip r:embed="rId2">
            <a:extLst>
              <a:ext uri="{28A0092B-C50C-407E-A947-70E740481C1C}">
                <a14:useLocalDpi xmlns:a14="http://schemas.microsoft.com/office/drawing/2010/main" val="0"/>
              </a:ext>
            </a:extLst>
          </a:blip>
          <a:srcRect l="30821" t="38741" r="30773" b="38784"/>
          <a:stretch/>
        </p:blipFill>
        <p:spPr bwMode="auto">
          <a:xfrm>
            <a:off x="665797" y="1272470"/>
            <a:ext cx="5858828" cy="21565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9507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0BD9D65-A88E-4BCE-9FDB-68171BC3367A}"/>
              </a:ext>
            </a:extLst>
          </p:cNvPr>
          <p:cNvSpPr/>
          <p:nvPr/>
        </p:nvSpPr>
        <p:spPr>
          <a:xfrm>
            <a:off x="5636736" y="3611386"/>
            <a:ext cx="637111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F252DFB-64C9-494C-9D82-10529E2B1597}"/>
              </a:ext>
            </a:extLst>
          </p:cNvPr>
          <p:cNvSpPr txBox="1"/>
          <p:nvPr/>
        </p:nvSpPr>
        <p:spPr>
          <a:xfrm>
            <a:off x="5827216" y="3761654"/>
            <a:ext cx="6144631"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The groove is used to limit the movement of the motor bracket in the vertical direction.</a:t>
            </a:r>
            <a:endParaRPr lang="zh-CN" altLang="en-US" sz="2400" dirty="0">
              <a:solidFill>
                <a:schemeClr val="bg1"/>
              </a:solidFill>
            </a:endParaRPr>
          </a:p>
        </p:txBody>
      </p:sp>
      <p:grpSp>
        <p:nvGrpSpPr>
          <p:cNvPr id="13" name="组合 12">
            <a:extLst>
              <a:ext uri="{FF2B5EF4-FFF2-40B4-BE49-F238E27FC236}">
                <a16:creationId xmlns:a16="http://schemas.microsoft.com/office/drawing/2014/main" id="{34B98B76-899D-4745-9AD7-703D08AA6453}"/>
              </a:ext>
            </a:extLst>
          </p:cNvPr>
          <p:cNvGrpSpPr/>
          <p:nvPr/>
        </p:nvGrpSpPr>
        <p:grpSpPr>
          <a:xfrm>
            <a:off x="11070599" y="6149217"/>
            <a:ext cx="937250" cy="175081"/>
            <a:chOff x="10802319" y="5357813"/>
            <a:chExt cx="937250" cy="175081"/>
          </a:xfrm>
        </p:grpSpPr>
        <p:cxnSp>
          <p:nvCxnSpPr>
            <p:cNvPr id="14" name="直接连接符 13">
              <a:extLst>
                <a:ext uri="{FF2B5EF4-FFF2-40B4-BE49-F238E27FC236}">
                  <a16:creationId xmlns:a16="http://schemas.microsoft.com/office/drawing/2014/main" id="{898B8A1B-433E-4901-8DDD-9A74BED072A7}"/>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BFB037D-AEF0-4065-B8DC-251D78F3D559}"/>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B8562F7-E5F5-455A-80A7-270D8D5B7006}"/>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A463618-D3C7-4C0C-B241-49A24E6C399A}"/>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8C720A9-7AFC-4230-A9F3-75C66E487A7F}"/>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A8C3F63-EB56-4012-980A-38E7227172B1}"/>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4626854-8D87-4F9C-9E2B-2E45D88E4A01}"/>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F11C01-1CA9-4CA9-80C8-E90A37098A10}"/>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893985C-73B1-4C19-B028-2160BB6C1746}"/>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B5BA1F3-1AD2-4EC9-8B4D-5E56447FBD90}"/>
                </a:ext>
              </a:extLst>
            </p:cNvPr>
            <p:cNvCxnSpPr>
              <a:cxnSpLocks/>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60FC38FF-F7E6-488D-9C4E-6B8AE24DAE3D}"/>
              </a:ext>
            </a:extLst>
          </p:cNvPr>
          <p:cNvSpPr/>
          <p:nvPr/>
        </p:nvSpPr>
        <p:spPr>
          <a:xfrm>
            <a:off x="11971848" y="3611387"/>
            <a:ext cx="36000" cy="23984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标题 25">
            <a:extLst>
              <a:ext uri="{FF2B5EF4-FFF2-40B4-BE49-F238E27FC236}">
                <a16:creationId xmlns:a16="http://schemas.microsoft.com/office/drawing/2014/main" id="{D95D0022-E58B-4DB0-A2E6-2541B7AC7445}"/>
              </a:ext>
            </a:extLst>
          </p:cNvPr>
          <p:cNvSpPr>
            <a:spLocks noGrp="1"/>
          </p:cNvSpPr>
          <p:nvPr>
            <p:ph type="title"/>
          </p:nvPr>
        </p:nvSpPr>
        <p:spPr/>
        <p:txBody>
          <a:bodyPr/>
          <a:lstStyle/>
          <a:p>
            <a:r>
              <a:rPr lang="en-US" altLang="zh-CN" sz="3600" dirty="0">
                <a:solidFill>
                  <a:schemeClr val="accent3">
                    <a:lumMod val="60000"/>
                    <a:lumOff val="40000"/>
                  </a:schemeClr>
                </a:solidFill>
                <a:cs typeface="+mn-cs"/>
              </a:rPr>
              <a:t>Method (Ⅰ) to Improve the Stability </a:t>
            </a:r>
            <a:endParaRPr lang="zh-CN" altLang="en-US" sz="3600" dirty="0">
              <a:solidFill>
                <a:schemeClr val="accent3">
                  <a:lumMod val="60000"/>
                  <a:lumOff val="40000"/>
                </a:schemeClr>
              </a:solidFill>
              <a:cs typeface="+mn-cs"/>
            </a:endParaRPr>
          </a:p>
        </p:txBody>
      </p:sp>
      <p:sp>
        <p:nvSpPr>
          <p:cNvPr id="3" name="灯片编号占位符 2">
            <a:extLst>
              <a:ext uri="{FF2B5EF4-FFF2-40B4-BE49-F238E27FC236}">
                <a16:creationId xmlns:a16="http://schemas.microsoft.com/office/drawing/2014/main" id="{29AE6035-6592-4F3E-B8E2-3F00747B47F6}"/>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24</a:t>
            </a:fld>
            <a:endParaRPr lang="zh-CN" altLang="en-US" dirty="0"/>
          </a:p>
        </p:txBody>
      </p:sp>
      <p:pic>
        <p:nvPicPr>
          <p:cNvPr id="28" name="图片 27">
            <a:extLst>
              <a:ext uri="{FF2B5EF4-FFF2-40B4-BE49-F238E27FC236}">
                <a16:creationId xmlns:a16="http://schemas.microsoft.com/office/drawing/2014/main" id="{D8C4187F-C14C-4013-804C-588C002E1126}"/>
              </a:ext>
            </a:extLst>
          </p:cNvPr>
          <p:cNvPicPr/>
          <p:nvPr/>
        </p:nvPicPr>
        <p:blipFill>
          <a:blip r:embed="rId2"/>
          <a:stretch>
            <a:fillRect/>
          </a:stretch>
        </p:blipFill>
        <p:spPr>
          <a:xfrm>
            <a:off x="174627" y="1181728"/>
            <a:ext cx="5740398" cy="2247272"/>
          </a:xfrm>
          <a:prstGeom prst="rect">
            <a:avLst/>
          </a:prstGeom>
        </p:spPr>
      </p:pic>
    </p:spTree>
    <p:extLst>
      <p:ext uri="{BB962C8B-B14F-4D97-AF65-F5344CB8AC3E}">
        <p14:creationId xmlns:p14="http://schemas.microsoft.com/office/powerpoint/2010/main" val="424308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0BD9D65-A88E-4BCE-9FDB-68171BC3367A}"/>
              </a:ext>
            </a:extLst>
          </p:cNvPr>
          <p:cNvSpPr/>
          <p:nvPr/>
        </p:nvSpPr>
        <p:spPr>
          <a:xfrm>
            <a:off x="0" y="5740370"/>
            <a:ext cx="12039600" cy="705715"/>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F252DFB-64C9-494C-9D82-10529E2B1597}"/>
              </a:ext>
            </a:extLst>
          </p:cNvPr>
          <p:cNvSpPr txBox="1"/>
          <p:nvPr/>
        </p:nvSpPr>
        <p:spPr>
          <a:xfrm>
            <a:off x="389231" y="5712975"/>
            <a:ext cx="11588716" cy="582842"/>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Applying O-shape instead of C-shape for the motor bracket. </a:t>
            </a:r>
            <a:endParaRPr lang="zh-CN" altLang="en-US" sz="2400" dirty="0">
              <a:solidFill>
                <a:schemeClr val="bg1"/>
              </a:solidFill>
            </a:endParaRPr>
          </a:p>
        </p:txBody>
      </p:sp>
      <p:sp>
        <p:nvSpPr>
          <p:cNvPr id="24" name="矩形 23">
            <a:extLst>
              <a:ext uri="{FF2B5EF4-FFF2-40B4-BE49-F238E27FC236}">
                <a16:creationId xmlns:a16="http://schemas.microsoft.com/office/drawing/2014/main" id="{60FC38FF-F7E6-488D-9C4E-6B8AE24DAE3D}"/>
              </a:ext>
            </a:extLst>
          </p:cNvPr>
          <p:cNvSpPr/>
          <p:nvPr/>
        </p:nvSpPr>
        <p:spPr>
          <a:xfrm>
            <a:off x="12034358" y="5740370"/>
            <a:ext cx="61653" cy="705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标题 25">
            <a:extLst>
              <a:ext uri="{FF2B5EF4-FFF2-40B4-BE49-F238E27FC236}">
                <a16:creationId xmlns:a16="http://schemas.microsoft.com/office/drawing/2014/main" id="{D95D0022-E58B-4DB0-A2E6-2541B7AC7445}"/>
              </a:ext>
            </a:extLst>
          </p:cNvPr>
          <p:cNvSpPr>
            <a:spLocks noGrp="1"/>
          </p:cNvSpPr>
          <p:nvPr>
            <p:ph type="title"/>
          </p:nvPr>
        </p:nvSpPr>
        <p:spPr/>
        <p:txBody>
          <a:bodyPr/>
          <a:lstStyle/>
          <a:p>
            <a:r>
              <a:rPr lang="en-US" altLang="zh-CN" sz="3600" dirty="0">
                <a:solidFill>
                  <a:schemeClr val="accent3">
                    <a:lumMod val="60000"/>
                    <a:lumOff val="40000"/>
                  </a:schemeClr>
                </a:solidFill>
                <a:cs typeface="+mn-cs"/>
              </a:rPr>
              <a:t>Method (Ⅱ) to Improve the Stability </a:t>
            </a:r>
            <a:endParaRPr lang="zh-CN" altLang="en-US" sz="3600" dirty="0">
              <a:solidFill>
                <a:schemeClr val="accent3">
                  <a:lumMod val="60000"/>
                  <a:lumOff val="40000"/>
                </a:schemeClr>
              </a:solidFill>
              <a:cs typeface="+mn-cs"/>
            </a:endParaRPr>
          </a:p>
        </p:txBody>
      </p:sp>
      <p:sp>
        <p:nvSpPr>
          <p:cNvPr id="3" name="灯片编号占位符 2">
            <a:extLst>
              <a:ext uri="{FF2B5EF4-FFF2-40B4-BE49-F238E27FC236}">
                <a16:creationId xmlns:a16="http://schemas.microsoft.com/office/drawing/2014/main" id="{29AE6035-6592-4F3E-B8E2-3F00747B47F6}"/>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25</a:t>
            </a:fld>
            <a:endParaRPr lang="zh-CN" altLang="en-US" dirty="0"/>
          </a:p>
        </p:txBody>
      </p:sp>
      <p:pic>
        <p:nvPicPr>
          <p:cNvPr id="28" name="图片 27" descr="bfdcedef7f2fff46582799fd7493ff7">
            <a:extLst>
              <a:ext uri="{FF2B5EF4-FFF2-40B4-BE49-F238E27FC236}">
                <a16:creationId xmlns:a16="http://schemas.microsoft.com/office/drawing/2014/main" id="{7916329B-7180-4C51-B971-5FF7EC9E5643}"/>
              </a:ext>
            </a:extLst>
          </p:cNvPr>
          <p:cNvPicPr/>
          <p:nvPr/>
        </p:nvPicPr>
        <p:blipFill>
          <a:blip r:embed="rId3"/>
          <a:stretch>
            <a:fillRect/>
          </a:stretch>
        </p:blipFill>
        <p:spPr>
          <a:xfrm>
            <a:off x="0" y="1181934"/>
            <a:ext cx="5867400" cy="4484250"/>
          </a:xfrm>
          <a:prstGeom prst="rect">
            <a:avLst/>
          </a:prstGeom>
        </p:spPr>
      </p:pic>
      <p:pic>
        <p:nvPicPr>
          <p:cNvPr id="29" name="图片 28">
            <a:extLst>
              <a:ext uri="{FF2B5EF4-FFF2-40B4-BE49-F238E27FC236}">
                <a16:creationId xmlns:a16="http://schemas.microsoft.com/office/drawing/2014/main" id="{606C0232-404E-4F71-8404-702A0876B178}"/>
              </a:ext>
            </a:extLst>
          </p:cNvPr>
          <p:cNvPicPr/>
          <p:nvPr/>
        </p:nvPicPr>
        <p:blipFill>
          <a:blip r:embed="rId4"/>
          <a:stretch>
            <a:fillRect/>
          </a:stretch>
        </p:blipFill>
        <p:spPr>
          <a:xfrm>
            <a:off x="5867400" y="1181934"/>
            <a:ext cx="6166958" cy="4484250"/>
          </a:xfrm>
          <a:prstGeom prst="rect">
            <a:avLst/>
          </a:prstGeom>
          <a:noFill/>
          <a:ln>
            <a:noFill/>
          </a:ln>
        </p:spPr>
      </p:pic>
      <p:sp>
        <p:nvSpPr>
          <p:cNvPr id="2" name="椭圆 1">
            <a:extLst>
              <a:ext uri="{FF2B5EF4-FFF2-40B4-BE49-F238E27FC236}">
                <a16:creationId xmlns:a16="http://schemas.microsoft.com/office/drawing/2014/main" id="{B3550B2A-0B2A-47C5-A3CD-E35FF98CA0D1}"/>
              </a:ext>
            </a:extLst>
          </p:cNvPr>
          <p:cNvSpPr/>
          <p:nvPr/>
        </p:nvSpPr>
        <p:spPr>
          <a:xfrm>
            <a:off x="4876800" y="2304690"/>
            <a:ext cx="609600" cy="1919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
        <p:nvSpPr>
          <p:cNvPr id="12" name="椭圆 11">
            <a:extLst>
              <a:ext uri="{FF2B5EF4-FFF2-40B4-BE49-F238E27FC236}">
                <a16:creationId xmlns:a16="http://schemas.microsoft.com/office/drawing/2014/main" id="{4D154887-CBAD-4FA1-8569-4E9CBB3E11CB}"/>
              </a:ext>
            </a:extLst>
          </p:cNvPr>
          <p:cNvSpPr/>
          <p:nvPr/>
        </p:nvSpPr>
        <p:spPr>
          <a:xfrm>
            <a:off x="11125200" y="2304690"/>
            <a:ext cx="609600" cy="2804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Tree>
    <p:extLst>
      <p:ext uri="{BB962C8B-B14F-4D97-AF65-F5344CB8AC3E}">
        <p14:creationId xmlns:p14="http://schemas.microsoft.com/office/powerpoint/2010/main" val="21201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09AA582-D1ED-43D0-81DE-BB0EE6D816D3}"/>
              </a:ext>
            </a:extLst>
          </p:cNvPr>
          <p:cNvSpPr/>
          <p:nvPr/>
        </p:nvSpPr>
        <p:spPr>
          <a:xfrm>
            <a:off x="328231" y="990600"/>
            <a:ext cx="4201682" cy="4991095"/>
          </a:xfrm>
          <a:prstGeom prst="rect">
            <a:avLst/>
          </a:prstGeom>
          <a:solidFill>
            <a:schemeClr val="accent1">
              <a:alpha val="10000"/>
            </a:schemeClr>
          </a:solidFill>
          <a:ln w="15875">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01F4C1A-4640-40A8-ABC1-8F6F9A2C6398}"/>
              </a:ext>
            </a:extLst>
          </p:cNvPr>
          <p:cNvSpPr txBox="1"/>
          <p:nvPr/>
        </p:nvSpPr>
        <p:spPr>
          <a:xfrm>
            <a:off x="4797653" y="1984740"/>
            <a:ext cx="7085957" cy="2375038"/>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285750" indent="-285750">
              <a:lnSpc>
                <a:spcPct val="130000"/>
              </a:lnSpc>
              <a:buFont typeface="Arial" panose="020B0604020202020204" pitchFamily="34" charset="0"/>
              <a:buChar char="•"/>
            </a:pPr>
            <a:r>
              <a:rPr lang="en-US" altLang="zh-CN" sz="2400" dirty="0"/>
              <a:t>R</a:t>
            </a:r>
            <a:r>
              <a:rPr lang="en-US" altLang="zh-CN" sz="2400" spc="100" dirty="0">
                <a:solidFill>
                  <a:schemeClr val="tx1">
                    <a:lumMod val="75000"/>
                    <a:lumOff val="25000"/>
                  </a:schemeClr>
                </a:solidFill>
              </a:rPr>
              <a:t>estricting the ball to move along the vertical bisector of the line connecting the two friction wheels. </a:t>
            </a:r>
          </a:p>
          <a:p>
            <a:pPr marL="285750" indent="-285750">
              <a:lnSpc>
                <a:spcPct val="130000"/>
              </a:lnSpc>
              <a:buFont typeface="Arial" panose="020B0604020202020204" pitchFamily="34" charset="0"/>
              <a:buChar char="•"/>
            </a:pPr>
            <a:r>
              <a:rPr lang="en-US" altLang="zh-CN" sz="2400" spc="100" dirty="0">
                <a:solidFill>
                  <a:schemeClr val="tx1">
                    <a:lumMod val="75000"/>
                    <a:lumOff val="25000"/>
                  </a:schemeClr>
                </a:solidFill>
              </a:rPr>
              <a:t>Adapting </a:t>
            </a:r>
            <a:r>
              <a:rPr lang="en-US" altLang="zh-CN" sz="2400" dirty="0"/>
              <a:t>to different </a:t>
            </a:r>
            <a:r>
              <a:rPr lang="en-US" altLang="zh-CN" sz="2400" spc="100" dirty="0">
                <a:solidFill>
                  <a:schemeClr val="tx1">
                    <a:lumMod val="75000"/>
                    <a:lumOff val="25000"/>
                  </a:schemeClr>
                </a:solidFill>
              </a:rPr>
              <a:t>balls. </a:t>
            </a:r>
          </a:p>
          <a:p>
            <a:pPr marL="285750" indent="-285750">
              <a:lnSpc>
                <a:spcPct val="130000"/>
              </a:lnSpc>
              <a:buFont typeface="Arial" panose="020B0604020202020204" pitchFamily="34" charset="0"/>
              <a:buChar char="•"/>
            </a:pPr>
            <a:r>
              <a:rPr lang="en-US" altLang="zh-CN" sz="2400" dirty="0"/>
              <a:t>Shooting with an appropriate pitch angle. </a:t>
            </a:r>
          </a:p>
        </p:txBody>
      </p:sp>
      <p:sp>
        <p:nvSpPr>
          <p:cNvPr id="8" name="矩形: 圆角 7">
            <a:extLst>
              <a:ext uri="{FF2B5EF4-FFF2-40B4-BE49-F238E27FC236}">
                <a16:creationId xmlns:a16="http://schemas.microsoft.com/office/drawing/2014/main" id="{1BFC0652-4702-4DDF-B8B1-FFC7C14E8106}"/>
              </a:ext>
            </a:extLst>
          </p:cNvPr>
          <p:cNvSpPr/>
          <p:nvPr/>
        </p:nvSpPr>
        <p:spPr>
          <a:xfrm>
            <a:off x="-115588" y="4651553"/>
            <a:ext cx="5114924" cy="110834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800" b="1" dirty="0">
                <a:solidFill>
                  <a:schemeClr val="accent1"/>
                </a:solidFill>
                <a:latin typeface="+mj-ea"/>
                <a:ea typeface="+mj-ea"/>
              </a:rPr>
              <a:t>Shooting Track Position Limitation</a:t>
            </a:r>
          </a:p>
          <a:p>
            <a:pPr algn="ctr"/>
            <a:endParaRPr lang="zh-CN" altLang="en-US" sz="2800" b="1" dirty="0">
              <a:solidFill>
                <a:schemeClr val="accent1"/>
              </a:solidFill>
              <a:latin typeface="+mj-ea"/>
              <a:ea typeface="+mj-ea"/>
            </a:endParaRPr>
          </a:p>
        </p:txBody>
      </p:sp>
      <p:grpSp>
        <p:nvGrpSpPr>
          <p:cNvPr id="9" name="组合 8">
            <a:extLst>
              <a:ext uri="{FF2B5EF4-FFF2-40B4-BE49-F238E27FC236}">
                <a16:creationId xmlns:a16="http://schemas.microsoft.com/office/drawing/2014/main" id="{0252B673-073D-4682-A337-8BA24FE347AF}"/>
              </a:ext>
            </a:extLst>
          </p:cNvPr>
          <p:cNvGrpSpPr/>
          <p:nvPr/>
        </p:nvGrpSpPr>
        <p:grpSpPr>
          <a:xfrm>
            <a:off x="10854043" y="5526973"/>
            <a:ext cx="937250" cy="175081"/>
            <a:chOff x="10802319" y="5357813"/>
            <a:chExt cx="937250" cy="175081"/>
          </a:xfrm>
        </p:grpSpPr>
        <p:cxnSp>
          <p:nvCxnSpPr>
            <p:cNvPr id="10" name="直接连接符 9">
              <a:extLst>
                <a:ext uri="{FF2B5EF4-FFF2-40B4-BE49-F238E27FC236}">
                  <a16:creationId xmlns:a16="http://schemas.microsoft.com/office/drawing/2014/main" id="{ACDE77ED-BDD3-4981-ABAA-F87373E96505}"/>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21C0F95-3624-4428-9023-E9F9FE170560}"/>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A25E52A-8F0B-4783-B8C9-9E6E9ABBC17F}"/>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D3AD6C3-2CDE-49B7-A2D8-AA277A1FD186}"/>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13CEDAB-BE99-4573-9450-7E3DD74EADFF}"/>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8DFFF09-6FDF-4D72-9053-71959EC77F44}"/>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3C30056-2B04-4F3A-A7AA-49C441696A5B}"/>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457B155-5E56-4BB4-9980-E2A2D2F32302}"/>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43FAA63-3ECF-4310-89E5-5C9128814E47}"/>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A5248D9-2FE3-43D6-A7A9-30FE5E6DB763}"/>
                </a:ext>
              </a:extLst>
            </p:cNvPr>
            <p:cNvCxnSpPr>
              <a:cxnSpLocks/>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1" name="任意多边形: 形状 20">
            <a:extLst>
              <a:ext uri="{FF2B5EF4-FFF2-40B4-BE49-F238E27FC236}">
                <a16:creationId xmlns:a16="http://schemas.microsoft.com/office/drawing/2014/main" id="{1C8E198E-2C02-412C-A655-FA4471507E09}"/>
              </a:ext>
            </a:extLst>
          </p:cNvPr>
          <p:cNvSpPr/>
          <p:nvPr/>
        </p:nvSpPr>
        <p:spPr>
          <a:xfrm>
            <a:off x="4667234" y="1523720"/>
            <a:ext cx="7355121" cy="4390933"/>
          </a:xfrm>
          <a:custGeom>
            <a:avLst/>
            <a:gdLst>
              <a:gd name="connsiteX0" fmla="*/ 364112 w 7747380"/>
              <a:gd name="connsiteY0" fmla="*/ 0 h 4572362"/>
              <a:gd name="connsiteX1" fmla="*/ 7747380 w 7747380"/>
              <a:gd name="connsiteY1" fmla="*/ 0 h 4572362"/>
              <a:gd name="connsiteX2" fmla="*/ 7747380 w 7747380"/>
              <a:gd name="connsiteY2" fmla="*/ 4572362 h 4572362"/>
              <a:gd name="connsiteX3" fmla="*/ 364112 w 7747380"/>
              <a:gd name="connsiteY3" fmla="*/ 4572362 h 4572362"/>
              <a:gd name="connsiteX4" fmla="*/ 364112 w 7747380"/>
              <a:gd name="connsiteY4" fmla="*/ 785148 h 4572362"/>
              <a:gd name="connsiteX5" fmla="*/ 0 w 7747380"/>
              <a:gd name="connsiteY5" fmla="*/ 785148 h 4572362"/>
              <a:gd name="connsiteX6" fmla="*/ 364112 w 7747380"/>
              <a:gd name="connsiteY6" fmla="*/ 502467 h 4572362"/>
              <a:gd name="connsiteX0" fmla="*/ 226952 w 7610220"/>
              <a:gd name="connsiteY0" fmla="*/ 0 h 4572362"/>
              <a:gd name="connsiteX1" fmla="*/ 7610220 w 7610220"/>
              <a:gd name="connsiteY1" fmla="*/ 0 h 4572362"/>
              <a:gd name="connsiteX2" fmla="*/ 7610220 w 7610220"/>
              <a:gd name="connsiteY2" fmla="*/ 4572362 h 4572362"/>
              <a:gd name="connsiteX3" fmla="*/ 226952 w 7610220"/>
              <a:gd name="connsiteY3" fmla="*/ 4572362 h 4572362"/>
              <a:gd name="connsiteX4" fmla="*/ 226952 w 7610220"/>
              <a:gd name="connsiteY4" fmla="*/ 785148 h 4572362"/>
              <a:gd name="connsiteX5" fmla="*/ 0 w 7610220"/>
              <a:gd name="connsiteY5" fmla="*/ 790228 h 4572362"/>
              <a:gd name="connsiteX6" fmla="*/ 226952 w 7610220"/>
              <a:gd name="connsiteY6" fmla="*/ 502467 h 4572362"/>
              <a:gd name="connsiteX7" fmla="*/ 226952 w 7610220"/>
              <a:gd name="connsiteY7" fmla="*/ 0 h 45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0220" h="4572362">
                <a:moveTo>
                  <a:pt x="226952" y="0"/>
                </a:moveTo>
                <a:lnTo>
                  <a:pt x="7610220" y="0"/>
                </a:lnTo>
                <a:lnTo>
                  <a:pt x="7610220" y="4572362"/>
                </a:lnTo>
                <a:lnTo>
                  <a:pt x="226952" y="4572362"/>
                </a:lnTo>
                <a:lnTo>
                  <a:pt x="226952" y="785148"/>
                </a:lnTo>
                <a:lnTo>
                  <a:pt x="0" y="790228"/>
                </a:lnTo>
                <a:lnTo>
                  <a:pt x="226952" y="502467"/>
                </a:lnTo>
                <a:lnTo>
                  <a:pt x="226952" y="0"/>
                </a:lnTo>
                <a:close/>
              </a:path>
            </a:pathLst>
          </a:cu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矩形: 圆角 21">
            <a:extLst>
              <a:ext uri="{FF2B5EF4-FFF2-40B4-BE49-F238E27FC236}">
                <a16:creationId xmlns:a16="http://schemas.microsoft.com/office/drawing/2014/main" id="{BF97A0F3-CDB0-48C0-9BF3-9B3523E3DCF8}"/>
              </a:ext>
            </a:extLst>
          </p:cNvPr>
          <p:cNvSpPr/>
          <p:nvPr/>
        </p:nvSpPr>
        <p:spPr>
          <a:xfrm>
            <a:off x="5186917" y="1529626"/>
            <a:ext cx="5112938" cy="543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2400" b="1" dirty="0">
                <a:solidFill>
                  <a:schemeClr val="accent1"/>
                </a:solidFill>
                <a:latin typeface="+mj-ea"/>
                <a:ea typeface="+mj-ea"/>
              </a:rPr>
              <a:t>The key point of design</a:t>
            </a:r>
            <a:r>
              <a:rPr lang="zh-CN" altLang="en-US" sz="2400" b="1" spc="100" dirty="0">
                <a:blipFill>
                  <a:blip r:embed="rId3"/>
                  <a:stretch>
                    <a:fillRect/>
                  </a:stretch>
                </a:blip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400" b="1" dirty="0">
                <a:solidFill>
                  <a:schemeClr val="accent1"/>
                </a:solidFill>
                <a:latin typeface="+mj-ea"/>
                <a:ea typeface="+mj-ea"/>
              </a:rPr>
              <a:t>  </a:t>
            </a:r>
          </a:p>
        </p:txBody>
      </p:sp>
      <p:grpSp>
        <p:nvGrpSpPr>
          <p:cNvPr id="23" name="组合 22">
            <a:extLst>
              <a:ext uri="{FF2B5EF4-FFF2-40B4-BE49-F238E27FC236}">
                <a16:creationId xmlns:a16="http://schemas.microsoft.com/office/drawing/2014/main" id="{CA3BA954-443A-4459-B682-3EB43AC48CB9}"/>
              </a:ext>
            </a:extLst>
          </p:cNvPr>
          <p:cNvGrpSpPr/>
          <p:nvPr/>
        </p:nvGrpSpPr>
        <p:grpSpPr>
          <a:xfrm>
            <a:off x="595971" y="4362451"/>
            <a:ext cx="3499779" cy="1339604"/>
            <a:chOff x="1385475" y="4751040"/>
            <a:chExt cx="1657350" cy="923319"/>
          </a:xfrm>
        </p:grpSpPr>
        <p:grpSp>
          <p:nvGrpSpPr>
            <p:cNvPr id="24" name="组合 23">
              <a:extLst>
                <a:ext uri="{FF2B5EF4-FFF2-40B4-BE49-F238E27FC236}">
                  <a16:creationId xmlns:a16="http://schemas.microsoft.com/office/drawing/2014/main" id="{0CE5B5DF-B319-4BEF-99E9-DA1CF86C1CA0}"/>
                </a:ext>
              </a:extLst>
            </p:cNvPr>
            <p:cNvGrpSpPr/>
            <p:nvPr/>
          </p:nvGrpSpPr>
          <p:grpSpPr>
            <a:xfrm>
              <a:off x="1385475" y="4751040"/>
              <a:ext cx="1657350" cy="78394"/>
              <a:chOff x="1721420" y="2967038"/>
              <a:chExt cx="1657350" cy="78394"/>
            </a:xfrm>
          </p:grpSpPr>
          <p:cxnSp>
            <p:nvCxnSpPr>
              <p:cNvPr id="28" name="直接连接符 27">
                <a:extLst>
                  <a:ext uri="{FF2B5EF4-FFF2-40B4-BE49-F238E27FC236}">
                    <a16:creationId xmlns:a16="http://schemas.microsoft.com/office/drawing/2014/main" id="{FB894581-0AEE-4DE3-8A78-A650E5B6CFCB}"/>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1141C9ED-6E86-4E41-868D-F432728DCD45}"/>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0C4EA324-5EF6-4FBF-B35B-93DC7DDC4712}"/>
                </a:ext>
              </a:extLst>
            </p:cNvPr>
            <p:cNvGrpSpPr/>
            <p:nvPr/>
          </p:nvGrpSpPr>
          <p:grpSpPr>
            <a:xfrm flipV="1">
              <a:off x="1385475" y="5595965"/>
              <a:ext cx="1657350" cy="78394"/>
              <a:chOff x="1721420" y="2967038"/>
              <a:chExt cx="1657350" cy="78394"/>
            </a:xfrm>
          </p:grpSpPr>
          <p:cxnSp>
            <p:nvCxnSpPr>
              <p:cNvPr id="26" name="直接连接符 25">
                <a:extLst>
                  <a:ext uri="{FF2B5EF4-FFF2-40B4-BE49-F238E27FC236}">
                    <a16:creationId xmlns:a16="http://schemas.microsoft.com/office/drawing/2014/main" id="{E67C08F0-B148-4E2E-9007-9E2A4F9A5EE2}"/>
                  </a:ext>
                </a:extLst>
              </p:cNvPr>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等腰三角形 26">
                <a:extLst>
                  <a:ext uri="{FF2B5EF4-FFF2-40B4-BE49-F238E27FC236}">
                    <a16:creationId xmlns:a16="http://schemas.microsoft.com/office/drawing/2014/main" id="{5D95DEDA-3221-4470-8508-5F93EE304DE2}"/>
                  </a:ext>
                </a:extLst>
              </p:cNvPr>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31" name="直接连接符 30">
            <a:extLst>
              <a:ext uri="{FF2B5EF4-FFF2-40B4-BE49-F238E27FC236}">
                <a16:creationId xmlns:a16="http://schemas.microsoft.com/office/drawing/2014/main" id="{D87D486F-4ED7-4AA4-811C-8417F4A54717}"/>
              </a:ext>
            </a:extLst>
          </p:cNvPr>
          <p:cNvCxnSpPr>
            <a:cxnSpLocks/>
          </p:cNvCxnSpPr>
          <p:nvPr/>
        </p:nvCxnSpPr>
        <p:spPr>
          <a:xfrm>
            <a:off x="5186917" y="2067475"/>
            <a:ext cx="654581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B02B0540-45AB-400C-AC47-29089A64255E}"/>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26</a:t>
            </a:fld>
            <a:endParaRPr lang="zh-CN" altLang="en-US" dirty="0"/>
          </a:p>
        </p:txBody>
      </p:sp>
      <p:sp>
        <p:nvSpPr>
          <p:cNvPr id="35" name="标题 40">
            <a:extLst>
              <a:ext uri="{FF2B5EF4-FFF2-40B4-BE49-F238E27FC236}">
                <a16:creationId xmlns:a16="http://schemas.microsoft.com/office/drawing/2014/main" id="{FE013EE6-47E8-4E01-B403-8D77E0BE8674}"/>
              </a:ext>
            </a:extLst>
          </p:cNvPr>
          <p:cNvSpPr>
            <a:spLocks noGrp="1"/>
          </p:cNvSpPr>
          <p:nvPr>
            <p:ph type="title"/>
          </p:nvPr>
        </p:nvSpPr>
        <p:spPr>
          <a:xfrm>
            <a:off x="476883" y="235298"/>
            <a:ext cx="11545472" cy="503237"/>
          </a:xfrm>
        </p:spPr>
        <p:txBody>
          <a:bodyPr/>
          <a:lstStyle/>
          <a:p>
            <a:r>
              <a:rPr lang="en-US" altLang="zh-CN" sz="3600" dirty="0">
                <a:solidFill>
                  <a:schemeClr val="accent3">
                    <a:lumMod val="60000"/>
                    <a:lumOff val="40000"/>
                  </a:schemeClr>
                </a:solidFill>
                <a:cs typeface="+mn-cs"/>
              </a:rPr>
              <a:t>Details in Designing the Shooting track</a:t>
            </a:r>
            <a:endParaRPr lang="zh-CN" altLang="en-US" sz="3600" dirty="0">
              <a:solidFill>
                <a:schemeClr val="accent3">
                  <a:lumMod val="60000"/>
                  <a:lumOff val="40000"/>
                </a:schemeClr>
              </a:solidFill>
              <a:cs typeface="+mn-cs"/>
            </a:endParaRPr>
          </a:p>
        </p:txBody>
      </p:sp>
      <p:pic>
        <p:nvPicPr>
          <p:cNvPr id="30" name="图片占位符 33">
            <a:extLst>
              <a:ext uri="{FF2B5EF4-FFF2-40B4-BE49-F238E27FC236}">
                <a16:creationId xmlns:a16="http://schemas.microsoft.com/office/drawing/2014/main" id="{6299C45B-1499-4953-866C-9466A91CAB5D}"/>
              </a:ext>
            </a:extLst>
          </p:cNvPr>
          <p:cNvPicPr>
            <a:picLocks noChangeAspect="1"/>
          </p:cNvPicPr>
          <p:nvPr/>
        </p:nvPicPr>
        <p:blipFill>
          <a:blip r:embed="rId4">
            <a:extLst>
              <a:ext uri="{28A0092B-C50C-407E-A947-70E740481C1C}">
                <a14:useLocalDpi xmlns:a14="http://schemas.microsoft.com/office/drawing/2010/main" val="0"/>
              </a:ext>
            </a:extLst>
          </a:blip>
          <a:srcRect l="9192" r="9192"/>
          <a:stretch/>
        </p:blipFill>
        <p:spPr>
          <a:xfrm>
            <a:off x="338141" y="1383018"/>
            <a:ext cx="4103459" cy="2725433"/>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p:spPr>
      </p:pic>
      <p:grpSp>
        <p:nvGrpSpPr>
          <p:cNvPr id="32" name="组合 31">
            <a:extLst>
              <a:ext uri="{FF2B5EF4-FFF2-40B4-BE49-F238E27FC236}">
                <a16:creationId xmlns:a16="http://schemas.microsoft.com/office/drawing/2014/main" id="{489BBE6F-E6B6-4564-A384-EF8C5043E02A}"/>
              </a:ext>
            </a:extLst>
          </p:cNvPr>
          <p:cNvGrpSpPr/>
          <p:nvPr/>
        </p:nvGrpSpPr>
        <p:grpSpPr>
          <a:xfrm>
            <a:off x="5186917" y="2035193"/>
            <a:ext cx="1670754" cy="543741"/>
            <a:chOff x="857175" y="4261148"/>
            <a:chExt cx="2456318" cy="682943"/>
          </a:xfrm>
        </p:grpSpPr>
        <p:cxnSp>
          <p:nvCxnSpPr>
            <p:cNvPr id="33" name="直接连接符 32">
              <a:extLst>
                <a:ext uri="{FF2B5EF4-FFF2-40B4-BE49-F238E27FC236}">
                  <a16:creationId xmlns:a16="http://schemas.microsoft.com/office/drawing/2014/main" id="{9E1169F7-310D-4A84-972B-59AE7A533E3B}"/>
                </a:ext>
              </a:extLst>
            </p:cNvPr>
            <p:cNvCxnSpPr>
              <a:cxnSpLocks/>
            </p:cNvCxnSpPr>
            <p:nvPr/>
          </p:nvCxnSpPr>
          <p:spPr>
            <a:xfrm flipH="1" flipV="1">
              <a:off x="857175" y="4261148"/>
              <a:ext cx="12452" cy="6829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695DD5C-1C7A-4305-9AB0-65AE68627727}"/>
                </a:ext>
              </a:extLst>
            </p:cNvPr>
            <p:cNvCxnSpPr>
              <a:cxnSpLocks/>
            </p:cNvCxnSpPr>
            <p:nvPr/>
          </p:nvCxnSpPr>
          <p:spPr>
            <a:xfrm flipH="1" flipV="1">
              <a:off x="881354" y="4284254"/>
              <a:ext cx="2432139" cy="33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3D28735-977A-4229-AC05-E9AA95AEB591}"/>
                </a:ext>
              </a:extLst>
            </p:cNvPr>
            <p:cNvCxnSpPr>
              <a:cxnSpLocks/>
            </p:cNvCxnSpPr>
            <p:nvPr/>
          </p:nvCxnSpPr>
          <p:spPr>
            <a:xfrm flipH="1">
              <a:off x="857175" y="4900622"/>
              <a:ext cx="245631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15B02E2-14C0-4028-B68D-D300F7B07CC4}"/>
                </a:ext>
              </a:extLst>
            </p:cNvPr>
            <p:cNvCxnSpPr>
              <a:cxnSpLocks/>
            </p:cNvCxnSpPr>
            <p:nvPr/>
          </p:nvCxnSpPr>
          <p:spPr>
            <a:xfrm flipV="1">
              <a:off x="3313493" y="4261148"/>
              <a:ext cx="0" cy="6564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97D52C34-B3CB-473B-9791-EAB1D3B8C2AE}"/>
              </a:ext>
            </a:extLst>
          </p:cNvPr>
          <p:cNvGrpSpPr/>
          <p:nvPr/>
        </p:nvGrpSpPr>
        <p:grpSpPr>
          <a:xfrm>
            <a:off x="5171203" y="3429000"/>
            <a:ext cx="1466664" cy="543741"/>
            <a:chOff x="857175" y="4261148"/>
            <a:chExt cx="2456318" cy="682943"/>
          </a:xfrm>
        </p:grpSpPr>
        <p:cxnSp>
          <p:nvCxnSpPr>
            <p:cNvPr id="39" name="直接连接符 38">
              <a:extLst>
                <a:ext uri="{FF2B5EF4-FFF2-40B4-BE49-F238E27FC236}">
                  <a16:creationId xmlns:a16="http://schemas.microsoft.com/office/drawing/2014/main" id="{D26433C9-5198-4A98-8280-D1E3ADD31584}"/>
                </a:ext>
              </a:extLst>
            </p:cNvPr>
            <p:cNvCxnSpPr>
              <a:cxnSpLocks/>
            </p:cNvCxnSpPr>
            <p:nvPr/>
          </p:nvCxnSpPr>
          <p:spPr>
            <a:xfrm flipH="1" flipV="1">
              <a:off x="857175" y="4261148"/>
              <a:ext cx="12452" cy="6829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154AFA7-03F1-4D32-BF91-9C5976EC0010}"/>
                </a:ext>
              </a:extLst>
            </p:cNvPr>
            <p:cNvCxnSpPr>
              <a:cxnSpLocks/>
            </p:cNvCxnSpPr>
            <p:nvPr/>
          </p:nvCxnSpPr>
          <p:spPr>
            <a:xfrm flipH="1" flipV="1">
              <a:off x="881354" y="4284254"/>
              <a:ext cx="2432139" cy="33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93279B8-686E-4AD3-9692-05207D42C2B4}"/>
                </a:ext>
              </a:extLst>
            </p:cNvPr>
            <p:cNvCxnSpPr>
              <a:cxnSpLocks/>
            </p:cNvCxnSpPr>
            <p:nvPr/>
          </p:nvCxnSpPr>
          <p:spPr>
            <a:xfrm flipH="1">
              <a:off x="857175" y="4900622"/>
              <a:ext cx="245631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5FC9E55-6B26-4FA9-96BA-CCA9B901D3F5}"/>
                </a:ext>
              </a:extLst>
            </p:cNvPr>
            <p:cNvCxnSpPr>
              <a:cxnSpLocks/>
            </p:cNvCxnSpPr>
            <p:nvPr/>
          </p:nvCxnSpPr>
          <p:spPr>
            <a:xfrm flipV="1">
              <a:off x="3313493" y="4261148"/>
              <a:ext cx="0" cy="6564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D071487A-85CE-446F-B000-DD6FC6B49578}"/>
              </a:ext>
            </a:extLst>
          </p:cNvPr>
          <p:cNvGrpSpPr/>
          <p:nvPr/>
        </p:nvGrpSpPr>
        <p:grpSpPr>
          <a:xfrm>
            <a:off x="10354777" y="3917029"/>
            <a:ext cx="948356" cy="543741"/>
            <a:chOff x="857175" y="4261148"/>
            <a:chExt cx="2456318" cy="682943"/>
          </a:xfrm>
        </p:grpSpPr>
        <p:cxnSp>
          <p:nvCxnSpPr>
            <p:cNvPr id="44" name="直接连接符 43">
              <a:extLst>
                <a:ext uri="{FF2B5EF4-FFF2-40B4-BE49-F238E27FC236}">
                  <a16:creationId xmlns:a16="http://schemas.microsoft.com/office/drawing/2014/main" id="{EADBC754-8042-4CAD-9AFE-20EBD0A9FF2E}"/>
                </a:ext>
              </a:extLst>
            </p:cNvPr>
            <p:cNvCxnSpPr>
              <a:cxnSpLocks/>
            </p:cNvCxnSpPr>
            <p:nvPr/>
          </p:nvCxnSpPr>
          <p:spPr>
            <a:xfrm flipH="1" flipV="1">
              <a:off x="857175" y="4261148"/>
              <a:ext cx="12452" cy="6829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EF4A432-DFB2-40FA-8AC0-512806959059}"/>
                </a:ext>
              </a:extLst>
            </p:cNvPr>
            <p:cNvCxnSpPr>
              <a:cxnSpLocks/>
            </p:cNvCxnSpPr>
            <p:nvPr/>
          </p:nvCxnSpPr>
          <p:spPr>
            <a:xfrm flipH="1" flipV="1">
              <a:off x="881354" y="4284254"/>
              <a:ext cx="2432139" cy="33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0E146CE-5E89-4991-A257-7BE163C8A613}"/>
                </a:ext>
              </a:extLst>
            </p:cNvPr>
            <p:cNvCxnSpPr>
              <a:cxnSpLocks/>
            </p:cNvCxnSpPr>
            <p:nvPr/>
          </p:nvCxnSpPr>
          <p:spPr>
            <a:xfrm flipH="1">
              <a:off x="857175" y="4900622"/>
              <a:ext cx="245631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97621F6-189B-4169-BFC7-CCA76B4A84AE}"/>
                </a:ext>
              </a:extLst>
            </p:cNvPr>
            <p:cNvCxnSpPr>
              <a:cxnSpLocks/>
            </p:cNvCxnSpPr>
            <p:nvPr/>
          </p:nvCxnSpPr>
          <p:spPr>
            <a:xfrm flipV="1">
              <a:off x="3313493" y="4261148"/>
              <a:ext cx="0" cy="6564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62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0BD9D65-A88E-4BCE-9FDB-68171BC3367A}"/>
              </a:ext>
            </a:extLst>
          </p:cNvPr>
          <p:cNvSpPr/>
          <p:nvPr/>
        </p:nvSpPr>
        <p:spPr>
          <a:xfrm>
            <a:off x="6971990" y="1279753"/>
            <a:ext cx="3585565" cy="2248158"/>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F252DFB-64C9-494C-9D82-10529E2B1597}"/>
              </a:ext>
            </a:extLst>
          </p:cNvPr>
          <p:cNvSpPr txBox="1"/>
          <p:nvPr/>
        </p:nvSpPr>
        <p:spPr>
          <a:xfrm>
            <a:off x="7162470" y="1430021"/>
            <a:ext cx="3395085"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The groove is used to restrict the balls.</a:t>
            </a:r>
            <a:endParaRPr lang="zh-CN" altLang="en-US" sz="2400" dirty="0">
              <a:solidFill>
                <a:schemeClr val="bg1"/>
              </a:solidFill>
            </a:endParaRPr>
          </a:p>
        </p:txBody>
      </p:sp>
      <p:sp>
        <p:nvSpPr>
          <p:cNvPr id="24" name="矩形 23">
            <a:extLst>
              <a:ext uri="{FF2B5EF4-FFF2-40B4-BE49-F238E27FC236}">
                <a16:creationId xmlns:a16="http://schemas.microsoft.com/office/drawing/2014/main" id="{60FC38FF-F7E6-488D-9C4E-6B8AE24DAE3D}"/>
              </a:ext>
            </a:extLst>
          </p:cNvPr>
          <p:cNvSpPr/>
          <p:nvPr/>
        </p:nvSpPr>
        <p:spPr>
          <a:xfrm>
            <a:off x="10534047" y="1279753"/>
            <a:ext cx="45719" cy="2248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标题 25">
            <a:extLst>
              <a:ext uri="{FF2B5EF4-FFF2-40B4-BE49-F238E27FC236}">
                <a16:creationId xmlns:a16="http://schemas.microsoft.com/office/drawing/2014/main" id="{D95D0022-E58B-4DB0-A2E6-2541B7AC7445}"/>
              </a:ext>
            </a:extLst>
          </p:cNvPr>
          <p:cNvSpPr>
            <a:spLocks noGrp="1"/>
          </p:cNvSpPr>
          <p:nvPr>
            <p:ph type="title"/>
          </p:nvPr>
        </p:nvSpPr>
        <p:spPr>
          <a:xfrm>
            <a:off x="0" y="221259"/>
            <a:ext cx="11429693" cy="504119"/>
          </a:xfrm>
        </p:spPr>
        <p:txBody>
          <a:bodyPr/>
          <a:lstStyle/>
          <a:p>
            <a:r>
              <a:rPr lang="en-US" altLang="zh-CN" sz="3600" dirty="0">
                <a:solidFill>
                  <a:schemeClr val="accent3">
                    <a:lumMod val="60000"/>
                    <a:lumOff val="40000"/>
                  </a:schemeClr>
                </a:solidFill>
                <a:cs typeface="+mn-cs"/>
              </a:rPr>
              <a:t>Method (Ⅰ) to limit the Balls before Shooting</a:t>
            </a:r>
            <a:endParaRPr lang="zh-CN" altLang="en-US" sz="3600" dirty="0">
              <a:solidFill>
                <a:schemeClr val="accent3">
                  <a:lumMod val="60000"/>
                  <a:lumOff val="40000"/>
                </a:schemeClr>
              </a:solidFill>
              <a:cs typeface="+mn-cs"/>
            </a:endParaRPr>
          </a:p>
        </p:txBody>
      </p:sp>
      <p:sp>
        <p:nvSpPr>
          <p:cNvPr id="3" name="灯片编号占位符 2">
            <a:extLst>
              <a:ext uri="{FF2B5EF4-FFF2-40B4-BE49-F238E27FC236}">
                <a16:creationId xmlns:a16="http://schemas.microsoft.com/office/drawing/2014/main" id="{29AE6035-6592-4F3E-B8E2-3F00747B47F6}"/>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27</a:t>
            </a:fld>
            <a:endParaRPr lang="zh-CN" altLang="en-US" dirty="0"/>
          </a:p>
        </p:txBody>
      </p:sp>
      <p:pic>
        <p:nvPicPr>
          <p:cNvPr id="25" name="图片 24">
            <a:extLst>
              <a:ext uri="{FF2B5EF4-FFF2-40B4-BE49-F238E27FC236}">
                <a16:creationId xmlns:a16="http://schemas.microsoft.com/office/drawing/2014/main" id="{D97EF498-8B34-4F73-B5AC-4A75BAC514A9}"/>
              </a:ext>
            </a:extLst>
          </p:cNvPr>
          <p:cNvPicPr/>
          <p:nvPr/>
        </p:nvPicPr>
        <p:blipFill>
          <a:blip r:embed="rId3"/>
          <a:stretch>
            <a:fillRect/>
          </a:stretch>
        </p:blipFill>
        <p:spPr>
          <a:xfrm>
            <a:off x="2453773" y="974371"/>
            <a:ext cx="4013701" cy="2845153"/>
          </a:xfrm>
          <a:prstGeom prst="rect">
            <a:avLst/>
          </a:prstGeom>
          <a:noFill/>
          <a:ln>
            <a:noFill/>
          </a:ln>
        </p:spPr>
      </p:pic>
      <p:pic>
        <p:nvPicPr>
          <p:cNvPr id="27" name="图片 26">
            <a:extLst>
              <a:ext uri="{FF2B5EF4-FFF2-40B4-BE49-F238E27FC236}">
                <a16:creationId xmlns:a16="http://schemas.microsoft.com/office/drawing/2014/main" id="{F7EA0F4E-28D8-41A0-929D-4D6AC13FB41B}"/>
              </a:ext>
            </a:extLst>
          </p:cNvPr>
          <p:cNvPicPr/>
          <p:nvPr/>
        </p:nvPicPr>
        <p:blipFill>
          <a:blip r:embed="rId4"/>
          <a:srcRect l="10304" r="4881"/>
          <a:stretch>
            <a:fillRect/>
          </a:stretch>
        </p:blipFill>
        <p:spPr>
          <a:xfrm>
            <a:off x="5089627" y="4210321"/>
            <a:ext cx="3428354" cy="2097890"/>
          </a:xfrm>
          <a:prstGeom prst="rect">
            <a:avLst/>
          </a:prstGeom>
          <a:noFill/>
          <a:ln>
            <a:noFill/>
          </a:ln>
        </p:spPr>
      </p:pic>
      <p:pic>
        <p:nvPicPr>
          <p:cNvPr id="28" name="图片 27">
            <a:extLst>
              <a:ext uri="{FF2B5EF4-FFF2-40B4-BE49-F238E27FC236}">
                <a16:creationId xmlns:a16="http://schemas.microsoft.com/office/drawing/2014/main" id="{FA753032-6EC9-4991-B3EC-FCC9AB1EB5A5}"/>
              </a:ext>
            </a:extLst>
          </p:cNvPr>
          <p:cNvPicPr/>
          <p:nvPr/>
        </p:nvPicPr>
        <p:blipFill rotWithShape="1">
          <a:blip r:embed="rId5"/>
          <a:srcRect t="7869"/>
          <a:stretch/>
        </p:blipFill>
        <p:spPr bwMode="auto">
          <a:xfrm>
            <a:off x="8621284" y="4133851"/>
            <a:ext cx="3428354" cy="2250830"/>
          </a:xfrm>
          <a:prstGeom prst="rect">
            <a:avLst/>
          </a:prstGeom>
          <a:noFill/>
          <a:ln>
            <a:noFill/>
          </a:ln>
          <a:extLst>
            <a:ext uri="{53640926-AAD7-44D8-BBD7-CCE9431645EC}">
              <a14:shadowObscured xmlns:a14="http://schemas.microsoft.com/office/drawing/2010/main"/>
            </a:ext>
          </a:extLst>
        </p:spPr>
      </p:pic>
      <p:sp>
        <p:nvSpPr>
          <p:cNvPr id="29" name="矩形 28">
            <a:extLst>
              <a:ext uri="{FF2B5EF4-FFF2-40B4-BE49-F238E27FC236}">
                <a16:creationId xmlns:a16="http://schemas.microsoft.com/office/drawing/2014/main" id="{57F9FF9E-87BF-4D44-B844-9834BD5B5B53}"/>
              </a:ext>
            </a:extLst>
          </p:cNvPr>
          <p:cNvSpPr/>
          <p:nvPr/>
        </p:nvSpPr>
        <p:spPr>
          <a:xfrm>
            <a:off x="142362" y="4258323"/>
            <a:ext cx="4821751" cy="2248158"/>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12801DE-309C-493C-BDC2-17320860F64F}"/>
              </a:ext>
            </a:extLst>
          </p:cNvPr>
          <p:cNvSpPr txBox="1"/>
          <p:nvPr/>
        </p:nvSpPr>
        <p:spPr>
          <a:xfrm>
            <a:off x="398514" y="4408591"/>
            <a:ext cx="4565600"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Baffles are added to prevent the ball from slipping out so that we can shoot whenever we want.</a:t>
            </a:r>
            <a:endParaRPr lang="zh-CN" altLang="en-US" sz="2400" dirty="0">
              <a:solidFill>
                <a:schemeClr val="bg1"/>
              </a:solidFill>
            </a:endParaRPr>
          </a:p>
        </p:txBody>
      </p:sp>
      <p:sp>
        <p:nvSpPr>
          <p:cNvPr id="31" name="矩形 30">
            <a:extLst>
              <a:ext uri="{FF2B5EF4-FFF2-40B4-BE49-F238E27FC236}">
                <a16:creationId xmlns:a16="http://schemas.microsoft.com/office/drawing/2014/main" id="{0474FE1C-1E62-42EB-80A1-5A0C471BE34E}"/>
              </a:ext>
            </a:extLst>
          </p:cNvPr>
          <p:cNvSpPr/>
          <p:nvPr/>
        </p:nvSpPr>
        <p:spPr>
          <a:xfrm>
            <a:off x="4924843" y="4258323"/>
            <a:ext cx="61481" cy="2248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4" name="直接连接符 3">
            <a:extLst>
              <a:ext uri="{FF2B5EF4-FFF2-40B4-BE49-F238E27FC236}">
                <a16:creationId xmlns:a16="http://schemas.microsoft.com/office/drawing/2014/main" id="{80773AFF-37DA-4E8D-9F1B-6A7FACEC6394}"/>
              </a:ext>
            </a:extLst>
          </p:cNvPr>
          <p:cNvCxnSpPr>
            <a:cxnSpLocks/>
          </p:cNvCxnSpPr>
          <p:nvPr/>
        </p:nvCxnSpPr>
        <p:spPr>
          <a:xfrm flipH="1">
            <a:off x="3973689" y="1512711"/>
            <a:ext cx="516646" cy="15804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F18E725-1FB0-4B49-94CC-3359E808C96A}"/>
              </a:ext>
            </a:extLst>
          </p:cNvPr>
          <p:cNvCxnSpPr>
            <a:cxnSpLocks/>
          </p:cNvCxnSpPr>
          <p:nvPr/>
        </p:nvCxnSpPr>
        <p:spPr>
          <a:xfrm flipH="1">
            <a:off x="4850864" y="1598047"/>
            <a:ext cx="530578" cy="158530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B9B117C-B048-4820-BE1F-3EC25F96454F}"/>
              </a:ext>
            </a:extLst>
          </p:cNvPr>
          <p:cNvCxnSpPr>
            <a:cxnSpLocks/>
          </p:cNvCxnSpPr>
          <p:nvPr/>
        </p:nvCxnSpPr>
        <p:spPr>
          <a:xfrm flipH="1">
            <a:off x="6545481" y="5620572"/>
            <a:ext cx="126252" cy="38621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694BBBE-BC17-4A23-AF6F-062B82D5ADB1}"/>
              </a:ext>
            </a:extLst>
          </p:cNvPr>
          <p:cNvCxnSpPr>
            <a:cxnSpLocks/>
          </p:cNvCxnSpPr>
          <p:nvPr/>
        </p:nvCxnSpPr>
        <p:spPr>
          <a:xfrm flipH="1">
            <a:off x="7066844" y="5125110"/>
            <a:ext cx="412568" cy="9934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589F7F7-CE66-41CC-820A-A994AE8DCC61}"/>
              </a:ext>
            </a:extLst>
          </p:cNvPr>
          <p:cNvCxnSpPr>
            <a:cxnSpLocks/>
          </p:cNvCxnSpPr>
          <p:nvPr/>
        </p:nvCxnSpPr>
        <p:spPr>
          <a:xfrm flipH="1">
            <a:off x="9973835" y="5620572"/>
            <a:ext cx="229555" cy="49800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955D9E0-986B-4AB6-82C5-BE7FC5CEFD9D}"/>
              </a:ext>
            </a:extLst>
          </p:cNvPr>
          <p:cNvCxnSpPr>
            <a:cxnSpLocks/>
          </p:cNvCxnSpPr>
          <p:nvPr/>
        </p:nvCxnSpPr>
        <p:spPr>
          <a:xfrm flipH="1">
            <a:off x="10557555" y="5620572"/>
            <a:ext cx="189467" cy="60980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箭头: 右 16">
            <a:extLst>
              <a:ext uri="{FF2B5EF4-FFF2-40B4-BE49-F238E27FC236}">
                <a16:creationId xmlns:a16="http://schemas.microsoft.com/office/drawing/2014/main" id="{0410C5AD-556B-4B98-9B70-6E721F18D517}"/>
              </a:ext>
            </a:extLst>
          </p:cNvPr>
          <p:cNvSpPr/>
          <p:nvPr/>
        </p:nvSpPr>
        <p:spPr>
          <a:xfrm rot="3293403">
            <a:off x="5851344" y="4424492"/>
            <a:ext cx="666044" cy="24899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
        <p:nvSpPr>
          <p:cNvPr id="33" name="箭头: 右 32">
            <a:extLst>
              <a:ext uri="{FF2B5EF4-FFF2-40B4-BE49-F238E27FC236}">
                <a16:creationId xmlns:a16="http://schemas.microsoft.com/office/drawing/2014/main" id="{E3FB1B09-6ECC-4F0A-B1FE-08F65AFC5225}"/>
              </a:ext>
            </a:extLst>
          </p:cNvPr>
          <p:cNvSpPr/>
          <p:nvPr/>
        </p:nvSpPr>
        <p:spPr>
          <a:xfrm rot="3293403">
            <a:off x="9262257" y="4429857"/>
            <a:ext cx="666044" cy="24899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
        <p:nvSpPr>
          <p:cNvPr id="34" name="箭头: 右 33">
            <a:extLst>
              <a:ext uri="{FF2B5EF4-FFF2-40B4-BE49-F238E27FC236}">
                <a16:creationId xmlns:a16="http://schemas.microsoft.com/office/drawing/2014/main" id="{B4DF440F-DCA7-445F-8F36-0A6278500E56}"/>
              </a:ext>
            </a:extLst>
          </p:cNvPr>
          <p:cNvSpPr/>
          <p:nvPr/>
        </p:nvSpPr>
        <p:spPr>
          <a:xfrm rot="18306597" flipH="1">
            <a:off x="7622149" y="4479670"/>
            <a:ext cx="666044" cy="24899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
        <p:nvSpPr>
          <p:cNvPr id="35" name="箭头: 右 34">
            <a:extLst>
              <a:ext uri="{FF2B5EF4-FFF2-40B4-BE49-F238E27FC236}">
                <a16:creationId xmlns:a16="http://schemas.microsoft.com/office/drawing/2014/main" id="{543B459E-EF7F-45BC-A352-D8FB3CE2C247}"/>
              </a:ext>
            </a:extLst>
          </p:cNvPr>
          <p:cNvSpPr/>
          <p:nvPr/>
        </p:nvSpPr>
        <p:spPr>
          <a:xfrm rot="18306597" flipH="1">
            <a:off x="11141733" y="4628127"/>
            <a:ext cx="666044" cy="24899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
        <p:nvSpPr>
          <p:cNvPr id="36" name="箭头: 右 35">
            <a:extLst>
              <a:ext uri="{FF2B5EF4-FFF2-40B4-BE49-F238E27FC236}">
                <a16:creationId xmlns:a16="http://schemas.microsoft.com/office/drawing/2014/main" id="{A2A98990-362B-4DA3-8F2D-6FBB3EA88B87}"/>
              </a:ext>
            </a:extLst>
          </p:cNvPr>
          <p:cNvSpPr/>
          <p:nvPr/>
        </p:nvSpPr>
        <p:spPr>
          <a:xfrm>
            <a:off x="4792137" y="4855236"/>
            <a:ext cx="666044" cy="24899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
        <p:nvSpPr>
          <p:cNvPr id="37" name="箭头: 右 36">
            <a:extLst>
              <a:ext uri="{FF2B5EF4-FFF2-40B4-BE49-F238E27FC236}">
                <a16:creationId xmlns:a16="http://schemas.microsoft.com/office/drawing/2014/main" id="{7B29403D-8917-467F-8F95-8AB444C81CC9}"/>
              </a:ext>
            </a:extLst>
          </p:cNvPr>
          <p:cNvSpPr/>
          <p:nvPr/>
        </p:nvSpPr>
        <p:spPr>
          <a:xfrm>
            <a:off x="8295547" y="4823702"/>
            <a:ext cx="666044" cy="24899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Tree>
    <p:extLst>
      <p:ext uri="{BB962C8B-B14F-4D97-AF65-F5344CB8AC3E}">
        <p14:creationId xmlns:p14="http://schemas.microsoft.com/office/powerpoint/2010/main" val="201046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1+#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2" presetClass="entr" presetSubtype="4"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33" grpId="0" animBg="1"/>
      <p:bldP spid="33" grpId="1" animBg="1"/>
      <p:bldP spid="34" grpId="0" animBg="1"/>
      <p:bldP spid="34" grpId="1" animBg="1"/>
      <p:bldP spid="35" grpId="0" animBg="1"/>
      <p:bldP spid="35" grpId="1" animBg="1"/>
      <p:bldP spid="36" grpId="0" animBg="1"/>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35BFB98-569C-45D3-98C6-845B6FB846B2}"/>
              </a:ext>
            </a:extLst>
          </p:cNvPr>
          <p:cNvSpPr>
            <a:spLocks noGrp="1"/>
          </p:cNvSpPr>
          <p:nvPr>
            <p:ph type="sldNum" sz="quarter" idx="10"/>
          </p:nvPr>
        </p:nvSpPr>
        <p:spPr/>
        <p:txBody>
          <a:bodyPr/>
          <a:lstStyle/>
          <a:p>
            <a:r>
              <a:rPr lang="zh-CN" altLang="en-US" dirty="0"/>
              <a:t>  </a:t>
            </a:r>
            <a:r>
              <a:rPr lang="en-US" altLang="zh-CN" sz="1150" spc="90" dirty="0"/>
              <a:t>Page </a:t>
            </a:r>
            <a:fld id="{7CFB1EEF-B761-4911-A2FD-18DBD3241D03}" type="slidenum">
              <a:rPr lang="zh-CN" altLang="en-US" sz="1150" spc="90" smtClean="0"/>
              <a:pPr/>
              <a:t>28</a:t>
            </a:fld>
            <a:endParaRPr lang="zh-CN" altLang="en-US" sz="1150" spc="90" dirty="0"/>
          </a:p>
        </p:txBody>
      </p:sp>
      <p:sp>
        <p:nvSpPr>
          <p:cNvPr id="8" name="标题 25">
            <a:extLst>
              <a:ext uri="{FF2B5EF4-FFF2-40B4-BE49-F238E27FC236}">
                <a16:creationId xmlns:a16="http://schemas.microsoft.com/office/drawing/2014/main" id="{DA54708C-3F89-46D4-AEAB-2070D63AA302}"/>
              </a:ext>
            </a:extLst>
          </p:cNvPr>
          <p:cNvSpPr>
            <a:spLocks noGrp="1"/>
          </p:cNvSpPr>
          <p:nvPr>
            <p:ph type="title"/>
          </p:nvPr>
        </p:nvSpPr>
        <p:spPr>
          <a:xfrm>
            <a:off x="86681" y="218319"/>
            <a:ext cx="11777357" cy="504119"/>
          </a:xfrm>
        </p:spPr>
        <p:txBody>
          <a:bodyPr/>
          <a:lstStyle/>
          <a:p>
            <a:r>
              <a:rPr lang="en-US" altLang="zh-CN" sz="3600" dirty="0">
                <a:solidFill>
                  <a:schemeClr val="accent3">
                    <a:lumMod val="60000"/>
                    <a:lumOff val="40000"/>
                  </a:schemeClr>
                </a:solidFill>
                <a:cs typeface="+mn-cs"/>
              </a:rPr>
              <a:t>Method (Ⅱ) to limit the Balls before Shooting</a:t>
            </a:r>
            <a:endParaRPr lang="zh-CN" altLang="en-US" sz="3600" dirty="0">
              <a:solidFill>
                <a:schemeClr val="accent3">
                  <a:lumMod val="60000"/>
                  <a:lumOff val="40000"/>
                </a:schemeClr>
              </a:solidFill>
              <a:cs typeface="+mn-cs"/>
            </a:endParaRPr>
          </a:p>
        </p:txBody>
      </p:sp>
      <p:sp>
        <p:nvSpPr>
          <p:cNvPr id="9" name="矩形 8">
            <a:extLst>
              <a:ext uri="{FF2B5EF4-FFF2-40B4-BE49-F238E27FC236}">
                <a16:creationId xmlns:a16="http://schemas.microsoft.com/office/drawing/2014/main" id="{113C6AF5-E535-49AA-9C2F-7E6362F6C0B4}"/>
              </a:ext>
            </a:extLst>
          </p:cNvPr>
          <p:cNvSpPr/>
          <p:nvPr/>
        </p:nvSpPr>
        <p:spPr>
          <a:xfrm>
            <a:off x="5806382" y="878680"/>
            <a:ext cx="4424634" cy="270850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007E9CFA-C189-4EF4-B931-C0AAE944B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23473" y="341618"/>
            <a:ext cx="2941821" cy="3950001"/>
          </a:xfrm>
          <a:prstGeom prst="rect">
            <a:avLst/>
          </a:prstGeom>
        </p:spPr>
      </p:pic>
      <p:cxnSp>
        <p:nvCxnSpPr>
          <p:cNvPr id="15" name="直接箭头连接符 14">
            <a:extLst>
              <a:ext uri="{FF2B5EF4-FFF2-40B4-BE49-F238E27FC236}">
                <a16:creationId xmlns:a16="http://schemas.microsoft.com/office/drawing/2014/main" id="{5A5F7105-B59C-4EEE-9CB6-5203DE852F97}"/>
              </a:ext>
            </a:extLst>
          </p:cNvPr>
          <p:cNvCxnSpPr>
            <a:cxnSpLocks/>
          </p:cNvCxnSpPr>
          <p:nvPr/>
        </p:nvCxnSpPr>
        <p:spPr>
          <a:xfrm flipH="1">
            <a:off x="3502161" y="1515037"/>
            <a:ext cx="327843" cy="550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529D6EC-D2DC-4833-9A43-1F362B43B169}"/>
              </a:ext>
            </a:extLst>
          </p:cNvPr>
          <p:cNvCxnSpPr>
            <a:cxnSpLocks/>
          </p:cNvCxnSpPr>
          <p:nvPr/>
        </p:nvCxnSpPr>
        <p:spPr>
          <a:xfrm flipH="1" flipV="1">
            <a:off x="3502161" y="2376030"/>
            <a:ext cx="327843" cy="550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108AEC3-9044-43F6-960B-6F795F649CE6}"/>
              </a:ext>
            </a:extLst>
          </p:cNvPr>
          <p:cNvCxnSpPr>
            <a:cxnSpLocks/>
          </p:cNvCxnSpPr>
          <p:nvPr/>
        </p:nvCxnSpPr>
        <p:spPr>
          <a:xfrm flipH="1">
            <a:off x="997881" y="2232933"/>
            <a:ext cx="395000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2DB1D727-6E5D-4045-BDEE-244FC006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881" y="3847800"/>
            <a:ext cx="3993003" cy="2645076"/>
          </a:xfrm>
          <a:prstGeom prst="rect">
            <a:avLst/>
          </a:prstGeom>
        </p:spPr>
      </p:pic>
      <p:sp>
        <p:nvSpPr>
          <p:cNvPr id="20" name="文本框 19">
            <a:extLst>
              <a:ext uri="{FF2B5EF4-FFF2-40B4-BE49-F238E27FC236}">
                <a16:creationId xmlns:a16="http://schemas.microsoft.com/office/drawing/2014/main" id="{95772428-CA2B-42EF-BD1F-E4CA258200BF}"/>
              </a:ext>
            </a:extLst>
          </p:cNvPr>
          <p:cNvSpPr txBox="1"/>
          <p:nvPr/>
        </p:nvSpPr>
        <p:spPr>
          <a:xfrm>
            <a:off x="5996861" y="1044119"/>
            <a:ext cx="4082720" cy="2463002"/>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keeping the ball at the center until it is shot.</a:t>
            </a:r>
            <a:endParaRPr lang="zh-CN" altLang="en-US" sz="2400" dirty="0">
              <a:solidFill>
                <a:schemeClr val="bg1"/>
              </a:solidFill>
            </a:endParaRPr>
          </a:p>
        </p:txBody>
      </p:sp>
      <p:sp>
        <p:nvSpPr>
          <p:cNvPr id="21" name="矩形 20">
            <a:extLst>
              <a:ext uri="{FF2B5EF4-FFF2-40B4-BE49-F238E27FC236}">
                <a16:creationId xmlns:a16="http://schemas.microsoft.com/office/drawing/2014/main" id="{3171F415-70C8-4653-8942-F3F8B305EC17}"/>
              </a:ext>
            </a:extLst>
          </p:cNvPr>
          <p:cNvSpPr/>
          <p:nvPr/>
        </p:nvSpPr>
        <p:spPr>
          <a:xfrm>
            <a:off x="5805386" y="3752625"/>
            <a:ext cx="4234155" cy="259190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BDCCFA42-62F9-4477-9384-810141D85A6B}"/>
              </a:ext>
            </a:extLst>
          </p:cNvPr>
          <p:cNvSpPr txBox="1"/>
          <p:nvPr/>
        </p:nvSpPr>
        <p:spPr>
          <a:xfrm>
            <a:off x="5975360" y="3672560"/>
            <a:ext cx="4082720" cy="2463002"/>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Making sure that our wheels apply the same friction on both surfaces.</a:t>
            </a:r>
            <a:endParaRPr lang="zh-CN" altLang="en-US" sz="2400" dirty="0">
              <a:solidFill>
                <a:schemeClr val="bg1"/>
              </a:solidFill>
            </a:endParaRPr>
          </a:p>
        </p:txBody>
      </p:sp>
      <p:sp>
        <p:nvSpPr>
          <p:cNvPr id="18" name="箭头: 右 17">
            <a:extLst>
              <a:ext uri="{FF2B5EF4-FFF2-40B4-BE49-F238E27FC236}">
                <a16:creationId xmlns:a16="http://schemas.microsoft.com/office/drawing/2014/main" id="{265A6C20-A2DD-437E-9ABA-58497423A013}"/>
              </a:ext>
            </a:extLst>
          </p:cNvPr>
          <p:cNvSpPr/>
          <p:nvPr/>
        </p:nvSpPr>
        <p:spPr>
          <a:xfrm>
            <a:off x="1819437" y="4655068"/>
            <a:ext cx="666044" cy="24899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
        <p:nvSpPr>
          <p:cNvPr id="23" name="箭头: 右 22">
            <a:extLst>
              <a:ext uri="{FF2B5EF4-FFF2-40B4-BE49-F238E27FC236}">
                <a16:creationId xmlns:a16="http://schemas.microsoft.com/office/drawing/2014/main" id="{BF677CC8-DB54-4178-9A38-B969C22ABBA6}"/>
              </a:ext>
            </a:extLst>
          </p:cNvPr>
          <p:cNvSpPr/>
          <p:nvPr/>
        </p:nvSpPr>
        <p:spPr>
          <a:xfrm flipH="1">
            <a:off x="3363175" y="4655068"/>
            <a:ext cx="666044" cy="24899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j-ea"/>
              <a:ea typeface="+mj-ea"/>
            </a:endParaRPr>
          </a:p>
        </p:txBody>
      </p:sp>
    </p:spTree>
    <p:extLst>
      <p:ext uri="{BB962C8B-B14F-4D97-AF65-F5344CB8AC3E}">
        <p14:creationId xmlns:p14="http://schemas.microsoft.com/office/powerpoint/2010/main" val="149603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AD35558-4823-4090-8E26-05883937CF0E}"/>
              </a:ext>
            </a:extLst>
          </p:cNvPr>
          <p:cNvSpPr>
            <a:spLocks noGrp="1"/>
          </p:cNvSpPr>
          <p:nvPr>
            <p:ph type="sldNum" sz="quarter" idx="10"/>
          </p:nvPr>
        </p:nvSpPr>
        <p:spPr/>
        <p:txBody>
          <a:bodyPr/>
          <a:lstStyle/>
          <a:p>
            <a:r>
              <a:rPr lang="zh-CN" altLang="en-US"/>
              <a:t>  </a:t>
            </a:r>
            <a:r>
              <a:rPr lang="en-US" altLang="zh-CN" sz="1150" spc="90"/>
              <a:t>Page </a:t>
            </a:r>
            <a:fld id="{7CFB1EEF-B761-4911-A2FD-18DBD3241D03}" type="slidenum">
              <a:rPr lang="zh-CN" altLang="en-US" sz="1150" spc="90" smtClean="0"/>
              <a:pPr/>
              <a:t>29</a:t>
            </a:fld>
            <a:endParaRPr lang="zh-CN" altLang="en-US" sz="1150" spc="90" dirty="0"/>
          </a:p>
        </p:txBody>
      </p:sp>
      <p:sp>
        <p:nvSpPr>
          <p:cNvPr id="12" name="标题 25">
            <a:extLst>
              <a:ext uri="{FF2B5EF4-FFF2-40B4-BE49-F238E27FC236}">
                <a16:creationId xmlns:a16="http://schemas.microsoft.com/office/drawing/2014/main" id="{A3B34C33-981F-4DF3-ACAB-1C972A76BAF7}"/>
              </a:ext>
            </a:extLst>
          </p:cNvPr>
          <p:cNvSpPr>
            <a:spLocks noGrp="1"/>
          </p:cNvSpPr>
          <p:nvPr>
            <p:ph type="title"/>
          </p:nvPr>
        </p:nvSpPr>
        <p:spPr>
          <a:xfrm>
            <a:off x="338443" y="233236"/>
            <a:ext cx="9892573" cy="504119"/>
          </a:xfrm>
        </p:spPr>
        <p:txBody>
          <a:bodyPr/>
          <a:lstStyle/>
          <a:p>
            <a:r>
              <a:rPr lang="en-US" altLang="zh-CN" sz="3600" dirty="0">
                <a:solidFill>
                  <a:schemeClr val="accent3">
                    <a:lumMod val="60000"/>
                    <a:lumOff val="40000"/>
                  </a:schemeClr>
                </a:solidFill>
                <a:cs typeface="+mn-cs"/>
              </a:rPr>
              <a:t>Limit the Balls while Shooting</a:t>
            </a:r>
            <a:endParaRPr lang="zh-CN" altLang="en-US" sz="3600" dirty="0">
              <a:solidFill>
                <a:schemeClr val="accent3">
                  <a:lumMod val="60000"/>
                  <a:lumOff val="40000"/>
                </a:schemeClr>
              </a:solidFill>
              <a:cs typeface="+mn-cs"/>
            </a:endParaRPr>
          </a:p>
        </p:txBody>
      </p:sp>
      <p:pic>
        <p:nvPicPr>
          <p:cNvPr id="14" name="图片 13">
            <a:extLst>
              <a:ext uri="{FF2B5EF4-FFF2-40B4-BE49-F238E27FC236}">
                <a16:creationId xmlns:a16="http://schemas.microsoft.com/office/drawing/2014/main" id="{27547119-3D4D-4D22-93DB-D9F11EF5A1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44" y="845516"/>
            <a:ext cx="4829385" cy="2708869"/>
          </a:xfrm>
          <a:prstGeom prst="rect">
            <a:avLst/>
          </a:prstGeom>
        </p:spPr>
      </p:pic>
      <p:pic>
        <p:nvPicPr>
          <p:cNvPr id="16" name="图片 15">
            <a:extLst>
              <a:ext uri="{FF2B5EF4-FFF2-40B4-BE49-F238E27FC236}">
                <a16:creationId xmlns:a16="http://schemas.microsoft.com/office/drawing/2014/main" id="{1F9030C2-FF1E-4A61-A9C8-4AB92CF36D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873" t="2564"/>
          <a:stretch/>
        </p:blipFill>
        <p:spPr>
          <a:xfrm>
            <a:off x="466726" y="3662547"/>
            <a:ext cx="4829385" cy="2830329"/>
          </a:xfrm>
          <a:prstGeom prst="rect">
            <a:avLst/>
          </a:prstGeom>
        </p:spPr>
      </p:pic>
      <p:sp>
        <p:nvSpPr>
          <p:cNvPr id="17" name="矩形 16">
            <a:extLst>
              <a:ext uri="{FF2B5EF4-FFF2-40B4-BE49-F238E27FC236}">
                <a16:creationId xmlns:a16="http://schemas.microsoft.com/office/drawing/2014/main" id="{775F7779-2DEA-4FE1-BD56-031C071A2528}"/>
              </a:ext>
            </a:extLst>
          </p:cNvPr>
          <p:cNvSpPr/>
          <p:nvPr/>
        </p:nvSpPr>
        <p:spPr>
          <a:xfrm>
            <a:off x="5806382" y="878680"/>
            <a:ext cx="4424634" cy="270850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EFB538C-C1DD-4566-81B4-FE10725560C7}"/>
              </a:ext>
            </a:extLst>
          </p:cNvPr>
          <p:cNvSpPr txBox="1"/>
          <p:nvPr/>
        </p:nvSpPr>
        <p:spPr>
          <a:xfrm>
            <a:off x="5996861" y="1044119"/>
            <a:ext cx="4082720" cy="2463002"/>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The shooting track also consists of two supports only.</a:t>
            </a:r>
            <a:endParaRPr lang="zh-CN" altLang="en-US" sz="2400" dirty="0">
              <a:solidFill>
                <a:schemeClr val="bg1"/>
              </a:solidFill>
            </a:endParaRPr>
          </a:p>
        </p:txBody>
      </p:sp>
      <p:sp>
        <p:nvSpPr>
          <p:cNvPr id="19" name="矩形 18">
            <a:extLst>
              <a:ext uri="{FF2B5EF4-FFF2-40B4-BE49-F238E27FC236}">
                <a16:creationId xmlns:a16="http://schemas.microsoft.com/office/drawing/2014/main" id="{319A058D-F598-461A-9F82-4A3AA06F8414}"/>
              </a:ext>
            </a:extLst>
          </p:cNvPr>
          <p:cNvSpPr/>
          <p:nvPr/>
        </p:nvSpPr>
        <p:spPr>
          <a:xfrm>
            <a:off x="5862760" y="3752625"/>
            <a:ext cx="4216821" cy="265767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B39E2CF-D9BD-46A6-9091-AC9B418633A9}"/>
              </a:ext>
            </a:extLst>
          </p:cNvPr>
          <p:cNvSpPr txBox="1"/>
          <p:nvPr/>
        </p:nvSpPr>
        <p:spPr>
          <a:xfrm>
            <a:off x="5929810" y="3846210"/>
            <a:ext cx="4082720" cy="2463002"/>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r>
              <a:rPr lang="en-US" altLang="zh-CN" sz="2400" dirty="0">
                <a:solidFill>
                  <a:schemeClr val="bg1"/>
                </a:solidFill>
              </a:rPr>
              <a:t>Two vertical baffles on both sides to limit the horizontal position of the shot balls.</a:t>
            </a:r>
            <a:endParaRPr lang="zh-CN" altLang="en-US" sz="2400" dirty="0">
              <a:solidFill>
                <a:schemeClr val="bg1"/>
              </a:solidFill>
            </a:endParaRPr>
          </a:p>
        </p:txBody>
      </p:sp>
    </p:spTree>
    <p:extLst>
      <p:ext uri="{BB962C8B-B14F-4D97-AF65-F5344CB8AC3E}">
        <p14:creationId xmlns:p14="http://schemas.microsoft.com/office/powerpoint/2010/main" val="112237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en-US" altLang="zh-CN" dirty="0"/>
              <a:t>PART Ⅰ</a:t>
            </a:r>
            <a:r>
              <a:rPr lang="zh-CN" altLang="en-US" dirty="0">
                <a:latin typeface="+mj-ea"/>
                <a:ea typeface="+mj-ea"/>
              </a:rPr>
              <a:t> </a:t>
            </a:r>
            <a:r>
              <a:rPr lang="zh-CN" altLang="en-US" sz="2800" dirty="0">
                <a:solidFill>
                  <a:schemeClr val="accent2"/>
                </a:solidFill>
                <a:sym typeface="Wingdings 3" panose="05040102010807070707" pitchFamily="18" charset="2"/>
              </a:rPr>
              <a:t></a:t>
            </a:r>
            <a:endParaRPr lang="zh-CN" altLang="en-US" dirty="0">
              <a:solidFill>
                <a:schemeClr val="accent2"/>
              </a:solidFill>
            </a:endParaRPr>
          </a:p>
        </p:txBody>
      </p:sp>
      <p:sp>
        <p:nvSpPr>
          <p:cNvPr id="13" name="文本占位符 12"/>
          <p:cNvSpPr>
            <a:spLocks noGrp="1"/>
          </p:cNvSpPr>
          <p:nvPr>
            <p:ph type="body" sz="quarter" idx="13"/>
          </p:nvPr>
        </p:nvSpPr>
        <p:spPr/>
        <p:txBody>
          <a:bodyPr>
            <a:normAutofit fontScale="92500" lnSpcReduction="10000"/>
          </a:bodyPr>
          <a:lstStyle/>
          <a:p>
            <a:r>
              <a:rPr lang="en-US" altLang="zh-CN" dirty="0"/>
              <a:t>Introduction</a:t>
            </a:r>
            <a:endParaRPr lang="zh-CN" altLang="en-US" b="1" dirty="0">
              <a:latin typeface="+mj-ea"/>
              <a:ea typeface="+mj-ea"/>
            </a:endParaRPr>
          </a:p>
        </p:txBody>
      </p:sp>
      <p:sp>
        <p:nvSpPr>
          <p:cNvPr id="25" name="文本占位符 24"/>
          <p:cNvSpPr>
            <a:spLocks noGrp="1"/>
          </p:cNvSpPr>
          <p:nvPr>
            <p:ph type="body" sz="quarter" idx="14"/>
          </p:nvPr>
        </p:nvSpPr>
        <p:spPr/>
        <p:txBody>
          <a:bodyPr>
            <a:normAutofit/>
          </a:bodyPr>
          <a:lstStyle/>
          <a:p>
            <a:r>
              <a:rPr lang="en-US" altLang="zh-CN" dirty="0"/>
              <a:t>Project Review</a:t>
            </a:r>
            <a:endParaRPr lang="zh-CN" altLang="en-US" dirty="0"/>
          </a:p>
          <a:p>
            <a:r>
              <a:rPr lang="en-US" altLang="zh-CN" dirty="0"/>
              <a:t>Technical issues</a:t>
            </a:r>
          </a:p>
          <a:p>
            <a:r>
              <a:rPr lang="en-US" altLang="zh-CN" dirty="0"/>
              <a:t>Plan selection</a:t>
            </a:r>
          </a:p>
        </p:txBody>
      </p:sp>
      <p:sp>
        <p:nvSpPr>
          <p:cNvPr id="8" name="文本占位符 7"/>
          <p:cNvSpPr>
            <a:spLocks noGrp="1"/>
          </p:cNvSpPr>
          <p:nvPr>
            <p:ph type="body" sz="quarter" idx="19"/>
          </p:nvPr>
        </p:nvSpPr>
        <p:spPr/>
        <p:txBody>
          <a:bodyPr/>
          <a:lstStyle/>
          <a:p>
            <a:r>
              <a:rPr lang="en-US" altLang="zh-CN" dirty="0"/>
              <a:t>YOUR SLOGAN HERE</a:t>
            </a:r>
            <a:endParaRPr lang="zh-CN" altLang="en-US" dirty="0"/>
          </a:p>
        </p:txBody>
      </p:sp>
      <p:sp>
        <p:nvSpPr>
          <p:cNvPr id="4" name="文本占位符 3"/>
          <p:cNvSpPr>
            <a:spLocks noGrp="1"/>
          </p:cNvSpPr>
          <p:nvPr>
            <p:ph type="body" sz="quarter" idx="11"/>
          </p:nvPr>
        </p:nvSpPr>
        <p:spPr>
          <a:xfrm>
            <a:off x="7150878" y="2087686"/>
            <a:ext cx="4274660" cy="2817578"/>
          </a:xfrm>
        </p:spPr>
        <p:txBody>
          <a:bodyPr>
            <a:normAutofit lnSpcReduction="10000"/>
          </a:bodyPr>
          <a:lstStyle/>
          <a:p>
            <a:r>
              <a:rPr lang="en-US" altLang="zh-CN" sz="19700" b="1" dirty="0">
                <a:ln w="0">
                  <a:noFill/>
                </a:ln>
                <a:solidFill>
                  <a:schemeClr val="accent1">
                    <a:lumMod val="75000"/>
                    <a:alpha val="40000"/>
                  </a:schemeClr>
                </a:solidFill>
                <a:latin typeface="Impact" panose="020B0806030902050204" pitchFamily="34" charset="0"/>
              </a:rPr>
              <a:t>01</a:t>
            </a: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占位符 15"/>
          <p:cNvSpPr>
            <a:spLocks noGrp="1"/>
          </p:cNvSpPr>
          <p:nvPr>
            <p:ph type="body" sz="quarter" idx="17"/>
          </p:nvPr>
        </p:nvSpPr>
        <p:spPr>
          <a:xfrm>
            <a:off x="660399" y="6394578"/>
            <a:ext cx="2014538" cy="244682"/>
          </a:xfrm>
        </p:spPr>
        <p:txBody>
          <a:bodyPr/>
          <a:lstStyle/>
          <a:p>
            <a:pPr algn="ctr"/>
            <a:r>
              <a:rPr lang="en-US" altLang="zh-CN" dirty="0"/>
              <a:t>Group 5</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B7D2D181-0346-43D2-9F2E-5DAF7DD81B01}"/>
              </a:ext>
            </a:extLst>
          </p:cNvPr>
          <p:cNvSpPr>
            <a:spLocks noGrp="1"/>
          </p:cNvSpPr>
          <p:nvPr>
            <p:ph type="body" sz="quarter" idx="12"/>
          </p:nvPr>
        </p:nvSpPr>
        <p:spPr/>
        <p:txBody>
          <a:bodyPr/>
          <a:lstStyle/>
          <a:p>
            <a:r>
              <a:rPr lang="en-US" altLang="zh-CN" dirty="0"/>
              <a:t>PART</a:t>
            </a:r>
            <a:r>
              <a:rPr lang="zh-CN" altLang="en-US" dirty="0"/>
              <a:t> </a:t>
            </a:r>
            <a:r>
              <a:rPr lang="en-US" altLang="zh-CN" dirty="0"/>
              <a:t>Ⅲ</a:t>
            </a:r>
            <a:r>
              <a:rPr lang="zh-CN" altLang="en-US" dirty="0"/>
              <a:t> </a:t>
            </a:r>
            <a:r>
              <a:rPr lang="zh-CN" altLang="en-US" dirty="0">
                <a:solidFill>
                  <a:schemeClr val="accent2"/>
                </a:solidFill>
                <a:sym typeface="Wingdings 3" panose="05040102010807070707" pitchFamily="18" charset="2"/>
              </a:rPr>
              <a:t></a:t>
            </a:r>
            <a:endParaRPr lang="zh-CN" altLang="en-US" dirty="0"/>
          </a:p>
        </p:txBody>
      </p:sp>
      <p:sp>
        <p:nvSpPr>
          <p:cNvPr id="13" name="文本占位符 12">
            <a:extLst>
              <a:ext uri="{FF2B5EF4-FFF2-40B4-BE49-F238E27FC236}">
                <a16:creationId xmlns:a16="http://schemas.microsoft.com/office/drawing/2014/main" id="{9112ECF1-1F56-49D7-B987-8479EEBCD294}"/>
              </a:ext>
            </a:extLst>
          </p:cNvPr>
          <p:cNvSpPr>
            <a:spLocks noGrp="1"/>
          </p:cNvSpPr>
          <p:nvPr>
            <p:ph type="body" sz="quarter" idx="13"/>
          </p:nvPr>
        </p:nvSpPr>
        <p:spPr/>
        <p:txBody>
          <a:bodyPr>
            <a:normAutofit fontScale="92500" lnSpcReduction="10000"/>
          </a:bodyPr>
          <a:lstStyle/>
          <a:p>
            <a:r>
              <a:rPr lang="en-US" altLang="zh-CN" dirty="0"/>
              <a:t>Manufacturing</a:t>
            </a:r>
            <a:endParaRPr lang="zh-CN" altLang="en-US" dirty="0"/>
          </a:p>
        </p:txBody>
      </p:sp>
      <p:sp>
        <p:nvSpPr>
          <p:cNvPr id="25" name="文本占位符 24">
            <a:extLst>
              <a:ext uri="{FF2B5EF4-FFF2-40B4-BE49-F238E27FC236}">
                <a16:creationId xmlns:a16="http://schemas.microsoft.com/office/drawing/2014/main" id="{32977950-DB53-4173-9011-DCA663AD8383}"/>
              </a:ext>
            </a:extLst>
          </p:cNvPr>
          <p:cNvSpPr>
            <a:spLocks noGrp="1"/>
          </p:cNvSpPr>
          <p:nvPr>
            <p:ph type="body" sz="quarter" idx="14"/>
          </p:nvPr>
        </p:nvSpPr>
        <p:spPr/>
        <p:txBody>
          <a:bodyPr>
            <a:normAutofit/>
          </a:bodyPr>
          <a:lstStyle/>
          <a:p>
            <a:r>
              <a:rPr lang="en-US" altLang="zh-CN" sz="2000" dirty="0"/>
              <a:t>Structure</a:t>
            </a:r>
            <a:endParaRPr lang="zh-CN" altLang="en-US" sz="2000" dirty="0"/>
          </a:p>
          <a:p>
            <a:r>
              <a:rPr lang="en-US" altLang="zh-CN" sz="2000" dirty="0"/>
              <a:t>Electronic control</a:t>
            </a:r>
            <a:endParaRPr lang="zh-CN" altLang="en-US" sz="2000" dirty="0"/>
          </a:p>
        </p:txBody>
      </p:sp>
      <p:sp>
        <p:nvSpPr>
          <p:cNvPr id="17" name="任意多边形: 形状 16">
            <a:extLst>
              <a:ext uri="{FF2B5EF4-FFF2-40B4-BE49-F238E27FC236}">
                <a16:creationId xmlns:a16="http://schemas.microsoft.com/office/drawing/2014/main" id="{01ADD8D0-8287-4921-9177-230EA04F2C62}"/>
              </a:ext>
            </a:extLst>
          </p:cNvPr>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 name="connsiteX0" fmla="*/ 511261 w 511261"/>
              <a:gd name="connsiteY0" fmla="*/ 193259 h 193259"/>
              <a:gd name="connsiteX1" fmla="*/ 232301 w 511261"/>
              <a:gd name="connsiteY1" fmla="*/ 0 h 193259"/>
              <a:gd name="connsiteX2" fmla="*/ 229919 w 511261"/>
              <a:gd name="connsiteY2" fmla="*/ 193259 h 193259"/>
              <a:gd name="connsiteX3" fmla="*/ 0 w 511261"/>
              <a:gd name="connsiteY3" fmla="*/ 193259 h 193259"/>
            </a:gdLst>
            <a:ahLst/>
            <a:cxnLst>
              <a:cxn ang="0">
                <a:pos x="connsiteX0" y="connsiteY0"/>
              </a:cxn>
              <a:cxn ang="0">
                <a:pos x="connsiteX1" y="connsiteY1"/>
              </a:cxn>
              <a:cxn ang="0">
                <a:pos x="connsiteX2" y="connsiteY2"/>
              </a:cxn>
              <a:cxn ang="0">
                <a:pos x="connsiteX3" y="connsiteY3"/>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a:extLst>
              <a:ext uri="{FF2B5EF4-FFF2-40B4-BE49-F238E27FC236}">
                <a16:creationId xmlns:a16="http://schemas.microsoft.com/office/drawing/2014/main" id="{C370C460-24EB-4B65-9712-35D099499EFA}"/>
              </a:ext>
            </a:extLst>
          </p:cNvPr>
          <p:cNvCxnSpPr>
            <a:cxnSpLocks/>
          </p:cNvCxnSpPr>
          <p:nvPr/>
        </p:nvCxnSpPr>
        <p:spPr>
          <a:xfrm>
            <a:off x="327223" y="3428999"/>
            <a:ext cx="4465219"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占位符 15">
            <a:extLst>
              <a:ext uri="{FF2B5EF4-FFF2-40B4-BE49-F238E27FC236}">
                <a16:creationId xmlns:a16="http://schemas.microsoft.com/office/drawing/2014/main" id="{A6B45B47-290F-4130-9B50-1315DE75C051}"/>
              </a:ext>
            </a:extLst>
          </p:cNvPr>
          <p:cNvSpPr>
            <a:spLocks noGrp="1"/>
          </p:cNvSpPr>
          <p:nvPr>
            <p:ph type="body" sz="quarter" idx="17"/>
          </p:nvPr>
        </p:nvSpPr>
        <p:spPr>
          <a:xfrm>
            <a:off x="597412" y="6393737"/>
            <a:ext cx="2014538" cy="244682"/>
          </a:xfrm>
        </p:spPr>
        <p:txBody>
          <a:bodyPr/>
          <a:lstStyle/>
          <a:p>
            <a:pPr algn="ctr"/>
            <a:r>
              <a:rPr lang="en-US" altLang="zh-CN" dirty="0"/>
              <a:t>Group 5</a:t>
            </a:r>
            <a:endParaRPr lang="zh-CN" altLang="en-US" dirty="0"/>
          </a:p>
        </p:txBody>
      </p:sp>
      <p:grpSp>
        <p:nvGrpSpPr>
          <p:cNvPr id="2" name="组合 1">
            <a:extLst>
              <a:ext uri="{FF2B5EF4-FFF2-40B4-BE49-F238E27FC236}">
                <a16:creationId xmlns:a16="http://schemas.microsoft.com/office/drawing/2014/main" id="{1ED31B54-0B76-4FE4-A624-EA50CD60A75F}"/>
              </a:ext>
            </a:extLst>
          </p:cNvPr>
          <p:cNvGrpSpPr/>
          <p:nvPr/>
        </p:nvGrpSpPr>
        <p:grpSpPr>
          <a:xfrm>
            <a:off x="857175" y="4261148"/>
            <a:ext cx="2456318" cy="682943"/>
            <a:chOff x="857175" y="4261148"/>
            <a:chExt cx="2456318" cy="682943"/>
          </a:xfrm>
        </p:grpSpPr>
        <p:cxnSp>
          <p:nvCxnSpPr>
            <p:cNvPr id="3" name="直接连接符 2">
              <a:extLst>
                <a:ext uri="{FF2B5EF4-FFF2-40B4-BE49-F238E27FC236}">
                  <a16:creationId xmlns:a16="http://schemas.microsoft.com/office/drawing/2014/main" id="{BE014D06-6A5D-4C88-87B9-6FA60B4DA8B8}"/>
                </a:ext>
              </a:extLst>
            </p:cNvPr>
            <p:cNvCxnSpPr>
              <a:cxnSpLocks/>
            </p:cNvCxnSpPr>
            <p:nvPr/>
          </p:nvCxnSpPr>
          <p:spPr>
            <a:xfrm flipH="1" flipV="1">
              <a:off x="857175" y="4261148"/>
              <a:ext cx="12452" cy="6829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9E8EAF9-97CF-4368-85F9-64CEA9B9C2B2}"/>
                </a:ext>
              </a:extLst>
            </p:cNvPr>
            <p:cNvCxnSpPr>
              <a:cxnSpLocks/>
            </p:cNvCxnSpPr>
            <p:nvPr/>
          </p:nvCxnSpPr>
          <p:spPr>
            <a:xfrm flipH="1" flipV="1">
              <a:off x="881354" y="4284254"/>
              <a:ext cx="2432139" cy="33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F168750-7414-489B-9639-AFD763B11AFD}"/>
                </a:ext>
              </a:extLst>
            </p:cNvPr>
            <p:cNvCxnSpPr>
              <a:cxnSpLocks/>
            </p:cNvCxnSpPr>
            <p:nvPr/>
          </p:nvCxnSpPr>
          <p:spPr>
            <a:xfrm flipH="1">
              <a:off x="857175" y="4900622"/>
              <a:ext cx="245631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99E6616-452E-4898-B088-D28E2686A329}"/>
                </a:ext>
              </a:extLst>
            </p:cNvPr>
            <p:cNvCxnSpPr>
              <a:cxnSpLocks/>
            </p:cNvCxnSpPr>
            <p:nvPr/>
          </p:nvCxnSpPr>
          <p:spPr>
            <a:xfrm flipV="1">
              <a:off x="3313493" y="4261148"/>
              <a:ext cx="0" cy="6564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 name="文本占位符 3">
            <a:extLst>
              <a:ext uri="{FF2B5EF4-FFF2-40B4-BE49-F238E27FC236}">
                <a16:creationId xmlns:a16="http://schemas.microsoft.com/office/drawing/2014/main" id="{827E98D2-246B-44FF-A0EF-1C59E4C422B8}"/>
              </a:ext>
            </a:extLst>
          </p:cNvPr>
          <p:cNvSpPr txBox="1">
            <a:spLocks/>
          </p:cNvSpPr>
          <p:nvPr/>
        </p:nvSpPr>
        <p:spPr>
          <a:xfrm>
            <a:off x="7150878" y="1818744"/>
            <a:ext cx="4274660" cy="3061224"/>
          </a:xfrm>
          <a:prstGeom prst="rect">
            <a:avLst/>
          </a:prstGeom>
        </p:spPr>
        <p:txBody>
          <a:bodyPr vert="horz" lIns="0" tIns="0" rIns="0" bIns="0" rtlCol="0">
            <a:normAutofit/>
          </a:bodyPr>
          <a:lstStyle>
            <a:lvl1pPr marL="0" indent="0" algn="ctr" defTabSz="914400" rtl="0" eaLnBrk="1" latinLnBrk="0" hangingPunct="1">
              <a:lnSpc>
                <a:spcPct val="100000"/>
              </a:lnSpc>
              <a:spcBef>
                <a:spcPts val="0"/>
              </a:spcBef>
              <a:buFont typeface="Arial" panose="020B0604020202020204" pitchFamily="34" charset="0"/>
              <a:buNone/>
              <a:defRPr sz="19900" b="1" kern="1200">
                <a:solidFill>
                  <a:schemeClr val="accent1">
                    <a:lumMod val="75000"/>
                    <a:alpha val="40000"/>
                  </a:schemeClr>
                </a:solidFill>
                <a:latin typeface="Impact" panose="020B0806030902050204" pitchFamily="34" charset="0"/>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03</a:t>
            </a:r>
            <a:endParaRPr lang="en-US" altLang="zh-CN" dirty="0"/>
          </a:p>
        </p:txBody>
      </p:sp>
    </p:spTree>
    <p:extLst>
      <p:ext uri="{BB962C8B-B14F-4D97-AF65-F5344CB8AC3E}">
        <p14:creationId xmlns:p14="http://schemas.microsoft.com/office/powerpoint/2010/main" val="66107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31</a:t>
            </a:fld>
            <a:endParaRPr lang="zh-CN" altLang="en-US" dirty="0"/>
          </a:p>
        </p:txBody>
      </p:sp>
      <p:pic>
        <p:nvPicPr>
          <p:cNvPr id="13" name="图片 12"/>
          <p:cNvPicPr>
            <a:picLocks noChangeAspect="1"/>
          </p:cNvPicPr>
          <p:nvPr/>
        </p:nvPicPr>
        <p:blipFill>
          <a:blip r:embed="rId2"/>
          <a:stretch>
            <a:fillRect/>
          </a:stretch>
        </p:blipFill>
        <p:spPr>
          <a:xfrm>
            <a:off x="221973" y="817103"/>
            <a:ext cx="4378601" cy="5640831"/>
          </a:xfrm>
          <a:prstGeom prst="rect">
            <a:avLst/>
          </a:prstGeom>
        </p:spPr>
      </p:pic>
      <p:pic>
        <p:nvPicPr>
          <p:cNvPr id="14" name="图片 13"/>
          <p:cNvPicPr>
            <a:picLocks noChangeAspect="1"/>
          </p:cNvPicPr>
          <p:nvPr/>
        </p:nvPicPr>
        <p:blipFill>
          <a:blip r:embed="rId3"/>
          <a:stretch>
            <a:fillRect/>
          </a:stretch>
        </p:blipFill>
        <p:spPr>
          <a:xfrm>
            <a:off x="6455661" y="824057"/>
            <a:ext cx="4278622" cy="4548044"/>
          </a:xfrm>
          <a:prstGeom prst="rect">
            <a:avLst/>
          </a:prstGeom>
        </p:spPr>
      </p:pic>
      <p:pic>
        <p:nvPicPr>
          <p:cNvPr id="15" name="图片 14"/>
          <p:cNvPicPr>
            <a:picLocks noChangeAspect="1"/>
          </p:cNvPicPr>
          <p:nvPr/>
        </p:nvPicPr>
        <p:blipFill>
          <a:blip r:embed="rId4"/>
          <a:stretch>
            <a:fillRect/>
          </a:stretch>
        </p:blipFill>
        <p:spPr>
          <a:xfrm>
            <a:off x="3458488" y="824058"/>
            <a:ext cx="3742412" cy="6162597"/>
          </a:xfrm>
          <a:prstGeom prst="rect">
            <a:avLst/>
          </a:prstGeom>
        </p:spPr>
      </p:pic>
      <p:sp>
        <p:nvSpPr>
          <p:cNvPr id="2" name="文本框 1"/>
          <p:cNvSpPr txBox="1"/>
          <p:nvPr/>
        </p:nvSpPr>
        <p:spPr>
          <a:xfrm>
            <a:off x="6355142" y="5049362"/>
            <a:ext cx="5614885" cy="1156727"/>
          </a:xfrm>
          <a:prstGeom prst="rect">
            <a:avLst/>
          </a:prstGeom>
          <a:noFill/>
        </p:spPr>
        <p:txBody>
          <a:bodyPr wrap="square" rtlCol="0">
            <a:spAutoFit/>
          </a:bodyPr>
          <a:lstStyle/>
          <a:p>
            <a:pPr algn="just">
              <a:lnSpc>
                <a:spcPct val="130000"/>
              </a:lnSpc>
            </a:pPr>
            <a:r>
              <a:rPr lang="en-US" altLang="zh-CN" sz="2800" spc="100" dirty="0">
                <a:solidFill>
                  <a:schemeClr val="tx1">
                    <a:lumMod val="75000"/>
                    <a:lumOff val="25000"/>
                  </a:schemeClr>
                </a:solidFill>
                <a:latin typeface="Times New Roman" panose="02020603050405020304" pitchFamily="18" charset="0"/>
                <a:cs typeface="Times New Roman" panose="02020603050405020304" pitchFamily="18" charset="0"/>
              </a:rPr>
              <a:t>They are equipped to realize </a:t>
            </a:r>
            <a:r>
              <a:rPr lang="en-US" altLang="zh-CN" sz="2800" b="1" spc="100" dirty="0">
                <a:solidFill>
                  <a:schemeClr val="tx1">
                    <a:lumMod val="75000"/>
                    <a:lumOff val="25000"/>
                  </a:schemeClr>
                </a:solidFill>
                <a:latin typeface="Times New Roman" panose="02020603050405020304" pitchFamily="18" charset="0"/>
                <a:cs typeface="Times New Roman" panose="02020603050405020304" pitchFamily="18" charset="0"/>
              </a:rPr>
              <a:t>five</a:t>
            </a:r>
            <a:r>
              <a:rPr lang="en-US" altLang="zh-CN" sz="2800" spc="100" dirty="0">
                <a:solidFill>
                  <a:schemeClr val="tx1">
                    <a:lumMod val="75000"/>
                    <a:lumOff val="25000"/>
                  </a:schemeClr>
                </a:solidFill>
                <a:latin typeface="Times New Roman" panose="02020603050405020304" pitchFamily="18" charset="0"/>
                <a:cs typeface="Times New Roman" panose="02020603050405020304" pitchFamily="18" charset="0"/>
              </a:rPr>
              <a:t> main systems.</a:t>
            </a:r>
            <a:endParaRPr lang="zh-CN" altLang="en-US" sz="2800" spc="1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文本占位符 12"/>
          <p:cNvSpPr txBox="1"/>
          <p:nvPr/>
        </p:nvSpPr>
        <p:spPr>
          <a:xfrm>
            <a:off x="248271" y="246533"/>
            <a:ext cx="11150143" cy="606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600" dirty="0">
                <a:solidFill>
                  <a:schemeClr val="accent3">
                    <a:lumMod val="60000"/>
                    <a:lumOff val="40000"/>
                  </a:schemeClr>
                </a:solidFill>
              </a:rPr>
              <a:t>Electrically Controlled Components</a:t>
            </a:r>
            <a:endParaRPr lang="zh-CN" altLang="en-US" sz="3600" dirty="0">
              <a:solidFill>
                <a:schemeClr val="accent3">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F434DD0-5EB7-4105-A814-F613169D6AE9}"/>
              </a:ext>
            </a:extLst>
          </p:cNvPr>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pPr/>
              <a:t>32</a:t>
            </a:fld>
            <a:endParaRPr lang="zh-CN" altLang="en-US" dirty="0"/>
          </a:p>
        </p:txBody>
      </p:sp>
      <p:pic>
        <p:nvPicPr>
          <p:cNvPr id="130" name="图片 129">
            <a:extLst>
              <a:ext uri="{FF2B5EF4-FFF2-40B4-BE49-F238E27FC236}">
                <a16:creationId xmlns:a16="http://schemas.microsoft.com/office/drawing/2014/main" id="{1FB9851D-2007-4208-8719-F27106D0AB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39" t="-64" r="26405" b="549"/>
          <a:stretch/>
        </p:blipFill>
        <p:spPr>
          <a:xfrm>
            <a:off x="6656474" y="1590675"/>
            <a:ext cx="5292924" cy="4143706"/>
          </a:xfrm>
          <a:prstGeom prst="rect">
            <a:avLst/>
          </a:prstGeom>
          <a:effectLst>
            <a:softEdge rad="63500"/>
          </a:effectLst>
        </p:spPr>
      </p:pic>
      <p:pic>
        <p:nvPicPr>
          <p:cNvPr id="131" name="图片 130">
            <a:extLst>
              <a:ext uri="{FF2B5EF4-FFF2-40B4-BE49-F238E27FC236}">
                <a16:creationId xmlns:a16="http://schemas.microsoft.com/office/drawing/2014/main" id="{4343FEDE-C501-4FF7-8190-1CCE10DC2C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0640376" y="1932616"/>
            <a:ext cx="2081330" cy="1040664"/>
          </a:xfrm>
          <a:prstGeom prst="rect">
            <a:avLst/>
          </a:prstGeom>
        </p:spPr>
      </p:pic>
      <p:grpSp>
        <p:nvGrpSpPr>
          <p:cNvPr id="16" name="组合 15">
            <a:extLst>
              <a:ext uri="{FF2B5EF4-FFF2-40B4-BE49-F238E27FC236}">
                <a16:creationId xmlns:a16="http://schemas.microsoft.com/office/drawing/2014/main" id="{0FE5CF66-C3E4-48D6-AD81-2304DDDB6F2E}"/>
              </a:ext>
            </a:extLst>
          </p:cNvPr>
          <p:cNvGrpSpPr/>
          <p:nvPr/>
        </p:nvGrpSpPr>
        <p:grpSpPr>
          <a:xfrm>
            <a:off x="6767374" y="2369821"/>
            <a:ext cx="2067648" cy="1069318"/>
            <a:chOff x="6767374" y="2369821"/>
            <a:chExt cx="2067648" cy="1069318"/>
          </a:xfrm>
        </p:grpSpPr>
        <p:sp>
          <p:nvSpPr>
            <p:cNvPr id="144" name="椭圆 143">
              <a:extLst>
                <a:ext uri="{FF2B5EF4-FFF2-40B4-BE49-F238E27FC236}">
                  <a16:creationId xmlns:a16="http://schemas.microsoft.com/office/drawing/2014/main" id="{DA00A52B-E32E-42EF-9B78-E07D94EB2A88}"/>
                </a:ext>
              </a:extLst>
            </p:cNvPr>
            <p:cNvSpPr/>
            <p:nvPr/>
          </p:nvSpPr>
          <p:spPr>
            <a:xfrm>
              <a:off x="8768955" y="3360854"/>
              <a:ext cx="66067" cy="7828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a:extLst>
                <a:ext uri="{FF2B5EF4-FFF2-40B4-BE49-F238E27FC236}">
                  <a16:creationId xmlns:a16="http://schemas.microsoft.com/office/drawing/2014/main" id="{E2B9A8BF-8D7F-4E45-B741-0BE6F9C3FA56}"/>
                </a:ext>
              </a:extLst>
            </p:cNvPr>
            <p:cNvCxnSpPr>
              <a:cxnSpLocks/>
            </p:cNvCxnSpPr>
            <p:nvPr/>
          </p:nvCxnSpPr>
          <p:spPr>
            <a:xfrm flipH="1" flipV="1">
              <a:off x="8422649" y="2369821"/>
              <a:ext cx="363586" cy="102184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CFF5F645-C378-4D8B-8F7B-CF7FC493C1BC}"/>
                </a:ext>
              </a:extLst>
            </p:cNvPr>
            <p:cNvCxnSpPr>
              <a:cxnSpLocks/>
            </p:cNvCxnSpPr>
            <p:nvPr/>
          </p:nvCxnSpPr>
          <p:spPr>
            <a:xfrm flipH="1">
              <a:off x="6767374" y="2369821"/>
              <a:ext cx="1680110"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grpSp>
        <p:nvGrpSpPr>
          <p:cNvPr id="15" name="组合 14">
            <a:extLst>
              <a:ext uri="{FF2B5EF4-FFF2-40B4-BE49-F238E27FC236}">
                <a16:creationId xmlns:a16="http://schemas.microsoft.com/office/drawing/2014/main" id="{D7BFF7B6-48E6-4A37-B261-79EED1116A1C}"/>
              </a:ext>
            </a:extLst>
          </p:cNvPr>
          <p:cNvGrpSpPr/>
          <p:nvPr/>
        </p:nvGrpSpPr>
        <p:grpSpPr>
          <a:xfrm>
            <a:off x="7428614" y="1449187"/>
            <a:ext cx="4146092" cy="3389288"/>
            <a:chOff x="7428614" y="1449187"/>
            <a:chExt cx="4146092" cy="3389288"/>
          </a:xfrm>
        </p:grpSpPr>
        <p:sp>
          <p:nvSpPr>
            <p:cNvPr id="147" name="椭圆 146">
              <a:extLst>
                <a:ext uri="{FF2B5EF4-FFF2-40B4-BE49-F238E27FC236}">
                  <a16:creationId xmlns:a16="http://schemas.microsoft.com/office/drawing/2014/main" id="{A95D6F17-AF33-48B2-A64F-49209A8C5B8F}"/>
                </a:ext>
              </a:extLst>
            </p:cNvPr>
            <p:cNvSpPr/>
            <p:nvPr/>
          </p:nvSpPr>
          <p:spPr>
            <a:xfrm>
              <a:off x="11307465" y="4122909"/>
              <a:ext cx="66067" cy="7828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8" name="直接连接符 147">
              <a:extLst>
                <a:ext uri="{FF2B5EF4-FFF2-40B4-BE49-F238E27FC236}">
                  <a16:creationId xmlns:a16="http://schemas.microsoft.com/office/drawing/2014/main" id="{E20B93F1-97A8-4525-A4B2-66663830CE11}"/>
                </a:ext>
              </a:extLst>
            </p:cNvPr>
            <p:cNvCxnSpPr>
              <a:cxnSpLocks/>
            </p:cNvCxnSpPr>
            <p:nvPr/>
          </p:nvCxnSpPr>
          <p:spPr>
            <a:xfrm flipH="1" flipV="1">
              <a:off x="10133870" y="1449187"/>
              <a:ext cx="1190874" cy="270453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717DDEC0-92EA-4DA4-979C-2D7617A77EC6}"/>
                </a:ext>
              </a:extLst>
            </p:cNvPr>
            <p:cNvCxnSpPr>
              <a:cxnSpLocks/>
            </p:cNvCxnSpPr>
            <p:nvPr/>
          </p:nvCxnSpPr>
          <p:spPr>
            <a:xfrm flipH="1" flipV="1">
              <a:off x="7428614" y="1449187"/>
              <a:ext cx="2730251" cy="1022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39" name="椭圆 138">
              <a:extLst>
                <a:ext uri="{FF2B5EF4-FFF2-40B4-BE49-F238E27FC236}">
                  <a16:creationId xmlns:a16="http://schemas.microsoft.com/office/drawing/2014/main" id="{C37C51DA-E801-4999-B2A0-FD0B22EF150B}"/>
                </a:ext>
              </a:extLst>
            </p:cNvPr>
            <p:cNvSpPr/>
            <p:nvPr/>
          </p:nvSpPr>
          <p:spPr>
            <a:xfrm>
              <a:off x="11501948" y="2689473"/>
              <a:ext cx="72758" cy="7828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0" name="直接连接符 139">
              <a:extLst>
                <a:ext uri="{FF2B5EF4-FFF2-40B4-BE49-F238E27FC236}">
                  <a16:creationId xmlns:a16="http://schemas.microsoft.com/office/drawing/2014/main" id="{3428535C-5886-4465-A473-93F30FF555CC}"/>
                </a:ext>
              </a:extLst>
            </p:cNvPr>
            <p:cNvCxnSpPr>
              <a:cxnSpLocks/>
              <a:stCxn id="139" idx="1"/>
            </p:cNvCxnSpPr>
            <p:nvPr/>
          </p:nvCxnSpPr>
          <p:spPr>
            <a:xfrm flipH="1">
              <a:off x="11327637" y="2700937"/>
              <a:ext cx="184966" cy="146808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B98BF103-4AD5-4F61-8C42-58E09EECE079}"/>
                </a:ext>
              </a:extLst>
            </p:cNvPr>
            <p:cNvCxnSpPr>
              <a:cxnSpLocks/>
            </p:cNvCxnSpPr>
            <p:nvPr/>
          </p:nvCxnSpPr>
          <p:spPr>
            <a:xfrm flipH="1" flipV="1">
              <a:off x="10550166" y="4151782"/>
              <a:ext cx="801023" cy="1725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42" name="椭圆 141">
              <a:extLst>
                <a:ext uri="{FF2B5EF4-FFF2-40B4-BE49-F238E27FC236}">
                  <a16:creationId xmlns:a16="http://schemas.microsoft.com/office/drawing/2014/main" id="{E0D7C38B-91A0-4730-860C-519B29FF788B}"/>
                </a:ext>
              </a:extLst>
            </p:cNvPr>
            <p:cNvSpPr/>
            <p:nvPr/>
          </p:nvSpPr>
          <p:spPr>
            <a:xfrm>
              <a:off x="9739445" y="4760190"/>
              <a:ext cx="72758" cy="7828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3" name="直接连接符 142">
              <a:extLst>
                <a:ext uri="{FF2B5EF4-FFF2-40B4-BE49-F238E27FC236}">
                  <a16:creationId xmlns:a16="http://schemas.microsoft.com/office/drawing/2014/main" id="{542FC850-8B1F-4CB7-B4EF-EFF320EF9A9A}"/>
                </a:ext>
              </a:extLst>
            </p:cNvPr>
            <p:cNvCxnSpPr>
              <a:cxnSpLocks/>
            </p:cNvCxnSpPr>
            <p:nvPr/>
          </p:nvCxnSpPr>
          <p:spPr>
            <a:xfrm flipH="1">
              <a:off x="9739445" y="4146047"/>
              <a:ext cx="838838" cy="66231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grpSp>
        <p:nvGrpSpPr>
          <p:cNvPr id="14" name="组合 13">
            <a:extLst>
              <a:ext uri="{FF2B5EF4-FFF2-40B4-BE49-F238E27FC236}">
                <a16:creationId xmlns:a16="http://schemas.microsoft.com/office/drawing/2014/main" id="{10EACD4A-32A1-429B-86C0-DB94952519F7}"/>
              </a:ext>
            </a:extLst>
          </p:cNvPr>
          <p:cNvGrpSpPr/>
          <p:nvPr/>
        </p:nvGrpSpPr>
        <p:grpSpPr>
          <a:xfrm>
            <a:off x="6767374" y="1846289"/>
            <a:ext cx="3502233" cy="1127728"/>
            <a:chOff x="6767374" y="1846289"/>
            <a:chExt cx="3502233" cy="1127728"/>
          </a:xfrm>
        </p:grpSpPr>
        <p:cxnSp>
          <p:nvCxnSpPr>
            <p:cNvPr id="151" name="直接连接符 150">
              <a:extLst>
                <a:ext uri="{FF2B5EF4-FFF2-40B4-BE49-F238E27FC236}">
                  <a16:creationId xmlns:a16="http://schemas.microsoft.com/office/drawing/2014/main" id="{A0FB74A0-FD05-49C9-B83E-9B74BFC80FA9}"/>
                </a:ext>
              </a:extLst>
            </p:cNvPr>
            <p:cNvCxnSpPr>
              <a:cxnSpLocks/>
            </p:cNvCxnSpPr>
            <p:nvPr/>
          </p:nvCxnSpPr>
          <p:spPr>
            <a:xfrm flipH="1" flipV="1">
              <a:off x="9385489" y="1846289"/>
              <a:ext cx="841241" cy="111555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52" name="直接连接符 151">
              <a:extLst>
                <a:ext uri="{FF2B5EF4-FFF2-40B4-BE49-F238E27FC236}">
                  <a16:creationId xmlns:a16="http://schemas.microsoft.com/office/drawing/2014/main" id="{A5B87BFC-DF09-415B-B981-59667442D209}"/>
                </a:ext>
              </a:extLst>
            </p:cNvPr>
            <p:cNvCxnSpPr>
              <a:cxnSpLocks/>
            </p:cNvCxnSpPr>
            <p:nvPr/>
          </p:nvCxnSpPr>
          <p:spPr>
            <a:xfrm flipH="1" flipV="1">
              <a:off x="6767374" y="1849555"/>
              <a:ext cx="2626678" cy="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36" name="椭圆 135">
              <a:extLst>
                <a:ext uri="{FF2B5EF4-FFF2-40B4-BE49-F238E27FC236}">
                  <a16:creationId xmlns:a16="http://schemas.microsoft.com/office/drawing/2014/main" id="{1F381DCB-A6F9-4E84-A7FA-5CAD7467B52A}"/>
                </a:ext>
              </a:extLst>
            </p:cNvPr>
            <p:cNvSpPr/>
            <p:nvPr/>
          </p:nvSpPr>
          <p:spPr>
            <a:xfrm>
              <a:off x="10203540" y="2895732"/>
              <a:ext cx="66067" cy="7828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6A8F52AF-12F7-48A4-902F-DF3BFBFF3EB0}"/>
              </a:ext>
            </a:extLst>
          </p:cNvPr>
          <p:cNvGrpSpPr/>
          <p:nvPr/>
        </p:nvGrpSpPr>
        <p:grpSpPr>
          <a:xfrm>
            <a:off x="6852894" y="3006529"/>
            <a:ext cx="1692042" cy="2473647"/>
            <a:chOff x="6852894" y="3006529"/>
            <a:chExt cx="1692042" cy="2473647"/>
          </a:xfrm>
        </p:grpSpPr>
        <p:sp>
          <p:nvSpPr>
            <p:cNvPr id="150" name="椭圆 149">
              <a:extLst>
                <a:ext uri="{FF2B5EF4-FFF2-40B4-BE49-F238E27FC236}">
                  <a16:creationId xmlns:a16="http://schemas.microsoft.com/office/drawing/2014/main" id="{431DDBF4-B768-4694-8886-56FC4FF3CAF0}"/>
                </a:ext>
              </a:extLst>
            </p:cNvPr>
            <p:cNvSpPr/>
            <p:nvPr/>
          </p:nvSpPr>
          <p:spPr>
            <a:xfrm>
              <a:off x="8486613" y="5393637"/>
              <a:ext cx="58323" cy="865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7" name="直接连接符 136">
              <a:extLst>
                <a:ext uri="{FF2B5EF4-FFF2-40B4-BE49-F238E27FC236}">
                  <a16:creationId xmlns:a16="http://schemas.microsoft.com/office/drawing/2014/main" id="{6C07892B-95F5-432A-953D-1553B5E9F41C}"/>
                </a:ext>
              </a:extLst>
            </p:cNvPr>
            <p:cNvCxnSpPr>
              <a:cxnSpLocks/>
            </p:cNvCxnSpPr>
            <p:nvPr/>
          </p:nvCxnSpPr>
          <p:spPr>
            <a:xfrm flipH="1" flipV="1">
              <a:off x="8111919" y="3006529"/>
              <a:ext cx="395299" cy="242178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D45D3B14-767F-4B07-81ED-EDC618812513}"/>
                </a:ext>
              </a:extLst>
            </p:cNvPr>
            <p:cNvCxnSpPr>
              <a:cxnSpLocks/>
            </p:cNvCxnSpPr>
            <p:nvPr/>
          </p:nvCxnSpPr>
          <p:spPr>
            <a:xfrm>
              <a:off x="6852894" y="3006529"/>
              <a:ext cx="1272141" cy="692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grpSp>
        <p:nvGrpSpPr>
          <p:cNvPr id="17" name="组合 16">
            <a:extLst>
              <a:ext uri="{FF2B5EF4-FFF2-40B4-BE49-F238E27FC236}">
                <a16:creationId xmlns:a16="http://schemas.microsoft.com/office/drawing/2014/main" id="{EECFB192-0186-4C35-8788-3AA310590CD7}"/>
              </a:ext>
            </a:extLst>
          </p:cNvPr>
          <p:cNvGrpSpPr/>
          <p:nvPr/>
        </p:nvGrpSpPr>
        <p:grpSpPr>
          <a:xfrm>
            <a:off x="6767374" y="2655687"/>
            <a:ext cx="2096809" cy="1364759"/>
            <a:chOff x="6767374" y="2655687"/>
            <a:chExt cx="2096809" cy="1364759"/>
          </a:xfrm>
        </p:grpSpPr>
        <p:sp>
          <p:nvSpPr>
            <p:cNvPr id="153" name="椭圆 152">
              <a:extLst>
                <a:ext uri="{FF2B5EF4-FFF2-40B4-BE49-F238E27FC236}">
                  <a16:creationId xmlns:a16="http://schemas.microsoft.com/office/drawing/2014/main" id="{EEC9A644-B94E-42B1-9A79-798939DA5640}"/>
                </a:ext>
              </a:extLst>
            </p:cNvPr>
            <p:cNvSpPr/>
            <p:nvPr/>
          </p:nvSpPr>
          <p:spPr>
            <a:xfrm>
              <a:off x="8805860" y="3933907"/>
              <a:ext cx="58323" cy="865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4" name="直接连接符 153">
              <a:extLst>
                <a:ext uri="{FF2B5EF4-FFF2-40B4-BE49-F238E27FC236}">
                  <a16:creationId xmlns:a16="http://schemas.microsoft.com/office/drawing/2014/main" id="{D5ADBA98-E786-4223-B39A-F330FDD28617}"/>
                </a:ext>
              </a:extLst>
            </p:cNvPr>
            <p:cNvCxnSpPr>
              <a:cxnSpLocks/>
            </p:cNvCxnSpPr>
            <p:nvPr/>
          </p:nvCxnSpPr>
          <p:spPr>
            <a:xfrm flipH="1" flipV="1">
              <a:off x="8072600" y="2655687"/>
              <a:ext cx="755723" cy="134178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55" name="直接连接符 154">
              <a:extLst>
                <a:ext uri="{FF2B5EF4-FFF2-40B4-BE49-F238E27FC236}">
                  <a16:creationId xmlns:a16="http://schemas.microsoft.com/office/drawing/2014/main" id="{F8117B79-2803-42CE-B2BB-798254CEF317}"/>
                </a:ext>
              </a:extLst>
            </p:cNvPr>
            <p:cNvCxnSpPr>
              <a:cxnSpLocks/>
            </p:cNvCxnSpPr>
            <p:nvPr/>
          </p:nvCxnSpPr>
          <p:spPr>
            <a:xfrm>
              <a:off x="6767374" y="2655688"/>
              <a:ext cx="1322480"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pic>
        <p:nvPicPr>
          <p:cNvPr id="1034" name="图片 1033">
            <a:extLst>
              <a:ext uri="{FF2B5EF4-FFF2-40B4-BE49-F238E27FC236}">
                <a16:creationId xmlns:a16="http://schemas.microsoft.com/office/drawing/2014/main" id="{366C2869-B2B1-490B-92BF-126F47BF9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024" y="884806"/>
            <a:ext cx="5033705" cy="2366004"/>
          </a:xfrm>
          <a:prstGeom prst="rect">
            <a:avLst/>
          </a:prstGeom>
        </p:spPr>
      </p:pic>
      <p:sp>
        <p:nvSpPr>
          <p:cNvPr id="30" name="文本框 29">
            <a:extLst>
              <a:ext uri="{FF2B5EF4-FFF2-40B4-BE49-F238E27FC236}">
                <a16:creationId xmlns:a16="http://schemas.microsoft.com/office/drawing/2014/main" id="{CC14779C-C66C-4364-8DAA-F81FD9351E56}"/>
              </a:ext>
            </a:extLst>
          </p:cNvPr>
          <p:cNvSpPr txBox="1"/>
          <p:nvPr/>
        </p:nvSpPr>
        <p:spPr>
          <a:xfrm>
            <a:off x="5714272" y="2369821"/>
            <a:ext cx="1208988" cy="315029"/>
          </a:xfrm>
          <a:prstGeom prst="rect">
            <a:avLst/>
          </a:prstGeom>
          <a:noFill/>
          <a:ln>
            <a:noFill/>
          </a:ln>
        </p:spPr>
        <p:txBody>
          <a:bodyPr wrap="none" lIns="180000" tIns="180000" rIns="180000" bIns="180000" rtlCol="0">
            <a:noAutofit/>
          </a:bodyPr>
          <a:lstStyle/>
          <a:p>
            <a:pPr algn="just"/>
            <a:r>
              <a:rPr lang="en-US" altLang="zh-CN" sz="1600" b="1" dirty="0">
                <a:latin typeface="+mj-ea"/>
                <a:ea typeface="+mj-ea"/>
              </a:rPr>
              <a:t>Spacing</a:t>
            </a:r>
            <a:r>
              <a:rPr lang="en-US" altLang="zh-CN" sz="1600" b="1" dirty="0">
                <a:solidFill>
                  <a:schemeClr val="accent1"/>
                </a:solidFill>
                <a:latin typeface="+mj-ea"/>
                <a:ea typeface="+mj-ea"/>
              </a:rPr>
              <a:t>  </a:t>
            </a:r>
            <a:endParaRPr lang="zh-CN" altLang="en-US" sz="1600" b="1" dirty="0">
              <a:solidFill>
                <a:schemeClr val="accent1"/>
              </a:solidFill>
              <a:latin typeface="+mj-ea"/>
              <a:ea typeface="+mj-ea"/>
            </a:endParaRPr>
          </a:p>
        </p:txBody>
      </p:sp>
      <p:sp>
        <p:nvSpPr>
          <p:cNvPr id="32" name="文本框 31">
            <a:extLst>
              <a:ext uri="{FF2B5EF4-FFF2-40B4-BE49-F238E27FC236}">
                <a16:creationId xmlns:a16="http://schemas.microsoft.com/office/drawing/2014/main" id="{7D776FCE-6968-4628-8FEC-246DD018195C}"/>
              </a:ext>
            </a:extLst>
          </p:cNvPr>
          <p:cNvSpPr txBox="1"/>
          <p:nvPr/>
        </p:nvSpPr>
        <p:spPr>
          <a:xfrm>
            <a:off x="5339150" y="1096615"/>
            <a:ext cx="1046558" cy="446058"/>
          </a:xfrm>
          <a:prstGeom prst="rect">
            <a:avLst/>
          </a:prstGeom>
          <a:noFill/>
          <a:ln>
            <a:noFill/>
          </a:ln>
        </p:spPr>
        <p:txBody>
          <a:bodyPr wrap="none" lIns="180000" tIns="180000" rIns="180000" bIns="180000" rtlCol="0">
            <a:noAutofit/>
          </a:bodyPr>
          <a:lstStyle/>
          <a:p>
            <a:pPr algn="just"/>
            <a:r>
              <a:rPr lang="en-US" altLang="zh-CN" sz="1400" b="1" dirty="0">
                <a:latin typeface="+mj-ea"/>
                <a:ea typeface="+mj-ea"/>
              </a:rPr>
              <a:t>Remote Controlling</a:t>
            </a:r>
            <a:endParaRPr lang="zh-CN" altLang="en-US" sz="1400" b="1" dirty="0">
              <a:latin typeface="+mj-ea"/>
              <a:ea typeface="+mj-ea"/>
            </a:endParaRPr>
          </a:p>
        </p:txBody>
      </p:sp>
      <p:sp>
        <p:nvSpPr>
          <p:cNvPr id="162" name="文本框 161">
            <a:extLst>
              <a:ext uri="{FF2B5EF4-FFF2-40B4-BE49-F238E27FC236}">
                <a16:creationId xmlns:a16="http://schemas.microsoft.com/office/drawing/2014/main" id="{4D002F85-1E89-4027-9FC9-30356E2ED14A}"/>
              </a:ext>
            </a:extLst>
          </p:cNvPr>
          <p:cNvSpPr txBox="1"/>
          <p:nvPr/>
        </p:nvSpPr>
        <p:spPr>
          <a:xfrm>
            <a:off x="5785632" y="1521426"/>
            <a:ext cx="1144804" cy="469618"/>
          </a:xfrm>
          <a:prstGeom prst="rect">
            <a:avLst/>
          </a:prstGeom>
          <a:noFill/>
          <a:ln>
            <a:noFill/>
          </a:ln>
        </p:spPr>
        <p:txBody>
          <a:bodyPr wrap="none" lIns="180000" tIns="180000" rIns="180000" bIns="180000" rtlCol="0">
            <a:noAutofit/>
          </a:bodyPr>
          <a:lstStyle/>
          <a:p>
            <a:pPr algn="r"/>
            <a:r>
              <a:rPr lang="en-US" altLang="zh-CN" sz="1600" b="1" dirty="0">
                <a:latin typeface="+mj-ea"/>
                <a:ea typeface="+mj-ea"/>
              </a:rPr>
              <a:t>Reloading</a:t>
            </a:r>
            <a:endParaRPr lang="zh-CN" altLang="en-US" sz="1600" b="1" dirty="0">
              <a:latin typeface="+mj-ea"/>
              <a:ea typeface="+mj-ea"/>
            </a:endParaRPr>
          </a:p>
        </p:txBody>
      </p:sp>
      <p:grpSp>
        <p:nvGrpSpPr>
          <p:cNvPr id="12" name="组合 11">
            <a:extLst>
              <a:ext uri="{FF2B5EF4-FFF2-40B4-BE49-F238E27FC236}">
                <a16:creationId xmlns:a16="http://schemas.microsoft.com/office/drawing/2014/main" id="{CDBE5078-F8B2-4C7B-9E07-632771435F92}"/>
              </a:ext>
            </a:extLst>
          </p:cNvPr>
          <p:cNvGrpSpPr/>
          <p:nvPr/>
        </p:nvGrpSpPr>
        <p:grpSpPr>
          <a:xfrm>
            <a:off x="-262478" y="3208745"/>
            <a:ext cx="5259685" cy="3112316"/>
            <a:chOff x="-235837" y="3244338"/>
            <a:chExt cx="5259685" cy="3112316"/>
          </a:xfrm>
        </p:grpSpPr>
        <p:sp>
          <p:nvSpPr>
            <p:cNvPr id="31" name="文本框 30">
              <a:extLst>
                <a:ext uri="{FF2B5EF4-FFF2-40B4-BE49-F238E27FC236}">
                  <a16:creationId xmlns:a16="http://schemas.microsoft.com/office/drawing/2014/main" id="{AAB49891-F96F-418D-83CB-64C85145176B}"/>
                </a:ext>
              </a:extLst>
            </p:cNvPr>
            <p:cNvSpPr txBox="1"/>
            <p:nvPr/>
          </p:nvSpPr>
          <p:spPr>
            <a:xfrm>
              <a:off x="-235837" y="3975350"/>
              <a:ext cx="1144805" cy="469619"/>
            </a:xfrm>
            <a:prstGeom prst="rect">
              <a:avLst/>
            </a:prstGeom>
            <a:noFill/>
            <a:ln>
              <a:noFill/>
            </a:ln>
          </p:spPr>
          <p:txBody>
            <a:bodyPr wrap="none" lIns="180000" tIns="180000" rIns="180000" bIns="180000" rtlCol="0">
              <a:noAutofit/>
            </a:bodyPr>
            <a:lstStyle/>
            <a:p>
              <a:pPr algn="r"/>
              <a:endParaRPr lang="zh-CN" altLang="en-US" sz="2000" b="1" dirty="0">
                <a:solidFill>
                  <a:schemeClr val="accent1"/>
                </a:solidFill>
                <a:latin typeface="+mj-ea"/>
                <a:ea typeface="+mj-ea"/>
              </a:endParaRPr>
            </a:p>
          </p:txBody>
        </p:sp>
        <p:sp>
          <p:nvSpPr>
            <p:cNvPr id="34" name="文本框 33">
              <a:extLst>
                <a:ext uri="{FF2B5EF4-FFF2-40B4-BE49-F238E27FC236}">
                  <a16:creationId xmlns:a16="http://schemas.microsoft.com/office/drawing/2014/main" id="{5BC081A9-D0A6-4CB3-B70A-85A7F3DCDF9C}"/>
                </a:ext>
              </a:extLst>
            </p:cNvPr>
            <p:cNvSpPr txBox="1"/>
            <p:nvPr/>
          </p:nvSpPr>
          <p:spPr>
            <a:xfrm>
              <a:off x="620367" y="5904297"/>
              <a:ext cx="978611" cy="407224"/>
            </a:xfrm>
            <a:prstGeom prst="rect">
              <a:avLst/>
            </a:prstGeom>
            <a:noFill/>
            <a:ln>
              <a:noFill/>
            </a:ln>
          </p:spPr>
          <p:txBody>
            <a:bodyPr wrap="none" lIns="180000" tIns="180000" rIns="180000" bIns="180000" rtlCol="0">
              <a:noAutofit/>
            </a:bodyPr>
            <a:lstStyle/>
            <a:p>
              <a:pPr algn="r"/>
              <a:r>
                <a:rPr lang="en-US" altLang="zh-CN" sz="2000" b="1" dirty="0">
                  <a:solidFill>
                    <a:schemeClr val="accent1"/>
                  </a:solidFill>
                  <a:latin typeface="+mj-ea"/>
                  <a:ea typeface="+mj-ea"/>
                </a:rPr>
                <a:t>Reloading</a:t>
              </a:r>
              <a:endParaRPr lang="zh-CN" altLang="en-US" sz="2000" b="1" dirty="0">
                <a:solidFill>
                  <a:schemeClr val="accent1"/>
                </a:solidFill>
                <a:latin typeface="+mj-ea"/>
                <a:ea typeface="+mj-ea"/>
              </a:endParaRPr>
            </a:p>
          </p:txBody>
        </p:sp>
        <p:grpSp>
          <p:nvGrpSpPr>
            <p:cNvPr id="35" name="组合 34">
              <a:extLst>
                <a:ext uri="{FF2B5EF4-FFF2-40B4-BE49-F238E27FC236}">
                  <a16:creationId xmlns:a16="http://schemas.microsoft.com/office/drawing/2014/main" id="{FB93FF87-0CD8-494C-9BCB-AC2EEEFE4065}"/>
                </a:ext>
              </a:extLst>
            </p:cNvPr>
            <p:cNvGrpSpPr/>
            <p:nvPr/>
          </p:nvGrpSpPr>
          <p:grpSpPr>
            <a:xfrm>
              <a:off x="1051176" y="3403735"/>
              <a:ext cx="2981525" cy="2880444"/>
              <a:chOff x="4353541" y="2230423"/>
              <a:chExt cx="3498832" cy="3380210"/>
            </a:xfrm>
          </p:grpSpPr>
          <p:sp>
            <p:nvSpPr>
              <p:cNvPr id="48" name="五边形 47">
                <a:extLst>
                  <a:ext uri="{FF2B5EF4-FFF2-40B4-BE49-F238E27FC236}">
                    <a16:creationId xmlns:a16="http://schemas.microsoft.com/office/drawing/2014/main" id="{38202F08-B888-4B49-A488-A4FA9EF50ED2}"/>
                  </a:ext>
                </a:extLst>
              </p:cNvPr>
              <p:cNvSpPr/>
              <p:nvPr/>
            </p:nvSpPr>
            <p:spPr>
              <a:xfrm>
                <a:off x="4974710" y="2841086"/>
                <a:ext cx="2242580" cy="2135790"/>
              </a:xfrm>
              <a:prstGeom prst="pentagon">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p>
            </p:txBody>
          </p:sp>
          <p:sp>
            <p:nvSpPr>
              <p:cNvPr id="49" name="五边形 48">
                <a:extLst>
                  <a:ext uri="{FF2B5EF4-FFF2-40B4-BE49-F238E27FC236}">
                    <a16:creationId xmlns:a16="http://schemas.microsoft.com/office/drawing/2014/main" id="{A4289060-2B85-4A83-A8FE-77E46AAA47AC}"/>
                  </a:ext>
                </a:extLst>
              </p:cNvPr>
              <p:cNvSpPr/>
              <p:nvPr/>
            </p:nvSpPr>
            <p:spPr>
              <a:xfrm>
                <a:off x="4501660" y="2390562"/>
                <a:ext cx="3188681" cy="3036837"/>
              </a:xfrm>
              <a:prstGeom prst="pentagon">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p>
            </p:txBody>
          </p:sp>
          <p:sp>
            <p:nvSpPr>
              <p:cNvPr id="50" name="五边形 49">
                <a:extLst>
                  <a:ext uri="{FF2B5EF4-FFF2-40B4-BE49-F238E27FC236}">
                    <a16:creationId xmlns:a16="http://schemas.microsoft.com/office/drawing/2014/main" id="{0C3C9797-8597-469F-90BB-B3A7AF209E93}"/>
                  </a:ext>
                </a:extLst>
              </p:cNvPr>
              <p:cNvSpPr/>
              <p:nvPr/>
            </p:nvSpPr>
            <p:spPr>
              <a:xfrm>
                <a:off x="4353541" y="2230423"/>
                <a:ext cx="3498832" cy="3380210"/>
              </a:xfrm>
              <a:prstGeom prst="pentagon">
                <a:avLst/>
              </a:prstGeom>
              <a:noFill/>
              <a:ln>
                <a:solidFill>
                  <a:schemeClr val="accent1">
                    <a:lumMod val="50000"/>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p>
            </p:txBody>
          </p:sp>
          <p:sp>
            <p:nvSpPr>
              <p:cNvPr id="51" name="五边形 50">
                <a:extLst>
                  <a:ext uri="{FF2B5EF4-FFF2-40B4-BE49-F238E27FC236}">
                    <a16:creationId xmlns:a16="http://schemas.microsoft.com/office/drawing/2014/main" id="{6D346E87-054A-46D8-AF56-2B7D07632EC2}"/>
                  </a:ext>
                </a:extLst>
              </p:cNvPr>
              <p:cNvSpPr/>
              <p:nvPr/>
            </p:nvSpPr>
            <p:spPr>
              <a:xfrm>
                <a:off x="4942027" y="2816546"/>
                <a:ext cx="2473716" cy="2389850"/>
              </a:xfrm>
              <a:prstGeom prst="pentagon">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mj-ea"/>
                    <a:ea typeface="+mj-ea"/>
                  </a:rPr>
                  <a:t>Trebuchet</a:t>
                </a:r>
                <a:endParaRPr lang="zh-CN" altLang="en-US" sz="1600" b="1" dirty="0">
                  <a:latin typeface="+mj-ea"/>
                  <a:ea typeface="+mj-ea"/>
                </a:endParaRPr>
              </a:p>
            </p:txBody>
          </p:sp>
        </p:grpSp>
        <p:sp>
          <p:nvSpPr>
            <p:cNvPr id="36" name="椭圆 35">
              <a:extLst>
                <a:ext uri="{FF2B5EF4-FFF2-40B4-BE49-F238E27FC236}">
                  <a16:creationId xmlns:a16="http://schemas.microsoft.com/office/drawing/2014/main" id="{3E256772-0616-4994-870D-B06C627560A1}"/>
                </a:ext>
              </a:extLst>
            </p:cNvPr>
            <p:cNvSpPr/>
            <p:nvPr/>
          </p:nvSpPr>
          <p:spPr>
            <a:xfrm>
              <a:off x="2370508" y="3375406"/>
              <a:ext cx="398187" cy="4039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椭圆 36">
              <a:extLst>
                <a:ext uri="{FF2B5EF4-FFF2-40B4-BE49-F238E27FC236}">
                  <a16:creationId xmlns:a16="http://schemas.microsoft.com/office/drawing/2014/main" id="{69408656-4B25-4D1D-8358-85C5B64BF7AF}"/>
                </a:ext>
              </a:extLst>
            </p:cNvPr>
            <p:cNvSpPr/>
            <p:nvPr/>
          </p:nvSpPr>
          <p:spPr>
            <a:xfrm>
              <a:off x="3724618" y="4263000"/>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椭圆 37">
              <a:extLst>
                <a:ext uri="{FF2B5EF4-FFF2-40B4-BE49-F238E27FC236}">
                  <a16:creationId xmlns:a16="http://schemas.microsoft.com/office/drawing/2014/main" id="{F976DC4D-58A4-42BE-B65F-BE1524E97B02}"/>
                </a:ext>
              </a:extLst>
            </p:cNvPr>
            <p:cNvSpPr/>
            <p:nvPr/>
          </p:nvSpPr>
          <p:spPr>
            <a:xfrm>
              <a:off x="1016398" y="4263000"/>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9" name="椭圆 38">
              <a:extLst>
                <a:ext uri="{FF2B5EF4-FFF2-40B4-BE49-F238E27FC236}">
                  <a16:creationId xmlns:a16="http://schemas.microsoft.com/office/drawing/2014/main" id="{6A12434D-F003-4857-955B-69ACDD3B2F57}"/>
                </a:ext>
              </a:extLst>
            </p:cNvPr>
            <p:cNvSpPr/>
            <p:nvPr/>
          </p:nvSpPr>
          <p:spPr>
            <a:xfrm>
              <a:off x="3200535" y="5856115"/>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椭圆 39">
              <a:extLst>
                <a:ext uri="{FF2B5EF4-FFF2-40B4-BE49-F238E27FC236}">
                  <a16:creationId xmlns:a16="http://schemas.microsoft.com/office/drawing/2014/main" id="{8FC9F7AC-DDFF-464A-86A9-A7B2391391DE}"/>
                </a:ext>
              </a:extLst>
            </p:cNvPr>
            <p:cNvSpPr/>
            <p:nvPr/>
          </p:nvSpPr>
          <p:spPr>
            <a:xfrm>
              <a:off x="1540482" y="5856115"/>
              <a:ext cx="465810" cy="465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pic>
          <p:nvPicPr>
            <p:cNvPr id="41" name="图形 40" descr="照相机">
              <a:extLst>
                <a:ext uri="{FF2B5EF4-FFF2-40B4-BE49-F238E27FC236}">
                  <a16:creationId xmlns:a16="http://schemas.microsoft.com/office/drawing/2014/main" id="{CA1F78F2-5288-495D-91BB-A2E6CC032FA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8533" y="3411544"/>
              <a:ext cx="269761" cy="269759"/>
            </a:xfrm>
            <a:prstGeom prst="rect">
              <a:avLst/>
            </a:prstGeom>
          </p:spPr>
        </p:pic>
        <p:pic>
          <p:nvPicPr>
            <p:cNvPr id="42" name="图形 41" descr="打开的书">
              <a:extLst>
                <a:ext uri="{FF2B5EF4-FFF2-40B4-BE49-F238E27FC236}">
                  <a16:creationId xmlns:a16="http://schemas.microsoft.com/office/drawing/2014/main" id="{D89CAC32-D7EC-409A-A94F-043ADA1C70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26792" y="4398332"/>
              <a:ext cx="226725" cy="226723"/>
            </a:xfrm>
            <a:prstGeom prst="rect">
              <a:avLst/>
            </a:prstGeom>
          </p:spPr>
        </p:pic>
        <p:pic>
          <p:nvPicPr>
            <p:cNvPr id="43" name="图形 42" descr="书">
              <a:extLst>
                <a:ext uri="{FF2B5EF4-FFF2-40B4-BE49-F238E27FC236}">
                  <a16:creationId xmlns:a16="http://schemas.microsoft.com/office/drawing/2014/main" id="{3FCAB173-262F-49F2-91E4-FEFBAE3988D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24521" y="4402700"/>
              <a:ext cx="216408" cy="216409"/>
            </a:xfrm>
            <a:prstGeom prst="rect">
              <a:avLst/>
            </a:prstGeom>
          </p:spPr>
        </p:pic>
        <p:pic>
          <p:nvPicPr>
            <p:cNvPr id="44" name="图形 43" descr="毕业帽">
              <a:extLst>
                <a:ext uri="{FF2B5EF4-FFF2-40B4-BE49-F238E27FC236}">
                  <a16:creationId xmlns:a16="http://schemas.microsoft.com/office/drawing/2014/main" id="{15E7700B-63BC-45FE-B87C-B1AE071C964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93533" y="5909166"/>
              <a:ext cx="359708" cy="359708"/>
            </a:xfrm>
            <a:prstGeom prst="rect">
              <a:avLst/>
            </a:prstGeom>
          </p:spPr>
        </p:pic>
        <p:pic>
          <p:nvPicPr>
            <p:cNvPr id="45" name="图形 44" descr="带齿轮的头部">
              <a:extLst>
                <a:ext uri="{FF2B5EF4-FFF2-40B4-BE49-F238E27FC236}">
                  <a16:creationId xmlns:a16="http://schemas.microsoft.com/office/drawing/2014/main" id="{1ACBC92D-5578-465D-B115-819C60AF5B9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79350" y="5931139"/>
              <a:ext cx="315765" cy="315764"/>
            </a:xfrm>
            <a:prstGeom prst="rect">
              <a:avLst/>
            </a:prstGeom>
          </p:spPr>
        </p:pic>
        <p:sp>
          <p:nvSpPr>
            <p:cNvPr id="46" name="文本框 45">
              <a:extLst>
                <a:ext uri="{FF2B5EF4-FFF2-40B4-BE49-F238E27FC236}">
                  <a16:creationId xmlns:a16="http://schemas.microsoft.com/office/drawing/2014/main" id="{DF2BD354-54F7-4B45-A50A-D6D083D02072}"/>
                </a:ext>
              </a:extLst>
            </p:cNvPr>
            <p:cNvSpPr txBox="1"/>
            <p:nvPr/>
          </p:nvSpPr>
          <p:spPr>
            <a:xfrm>
              <a:off x="2975250" y="3244338"/>
              <a:ext cx="978611" cy="407223"/>
            </a:xfrm>
            <a:prstGeom prst="rect">
              <a:avLst/>
            </a:prstGeom>
            <a:noFill/>
            <a:ln>
              <a:noFill/>
            </a:ln>
          </p:spPr>
          <p:txBody>
            <a:bodyPr wrap="none" lIns="180000" tIns="180000" rIns="180000" bIns="180000" rtlCol="0">
              <a:noAutofit/>
            </a:bodyPr>
            <a:lstStyle/>
            <a:p>
              <a:pPr algn="ctr"/>
              <a:r>
                <a:rPr lang="en-US" altLang="zh-CN" sz="2000" b="1" dirty="0">
                  <a:solidFill>
                    <a:schemeClr val="accent1"/>
                  </a:solidFill>
                  <a:latin typeface="+mj-ea"/>
                  <a:ea typeface="+mj-ea"/>
                </a:rPr>
                <a:t>Moving </a:t>
              </a:r>
              <a:endParaRPr lang="zh-CN" altLang="en-US" sz="2000" b="1" dirty="0">
                <a:solidFill>
                  <a:schemeClr val="accent1"/>
                </a:solidFill>
                <a:latin typeface="+mj-ea"/>
                <a:ea typeface="+mj-ea"/>
              </a:endParaRPr>
            </a:p>
          </p:txBody>
        </p:sp>
        <p:sp>
          <p:nvSpPr>
            <p:cNvPr id="47" name="文本框 46">
              <a:extLst>
                <a:ext uri="{FF2B5EF4-FFF2-40B4-BE49-F238E27FC236}">
                  <a16:creationId xmlns:a16="http://schemas.microsoft.com/office/drawing/2014/main" id="{C4F85FCA-2BF0-463E-A4DC-B7A988C44DF5}"/>
                </a:ext>
              </a:extLst>
            </p:cNvPr>
            <p:cNvSpPr txBox="1"/>
            <p:nvPr/>
          </p:nvSpPr>
          <p:spPr>
            <a:xfrm>
              <a:off x="-69542" y="3956797"/>
              <a:ext cx="978611" cy="407224"/>
            </a:xfrm>
            <a:prstGeom prst="rect">
              <a:avLst/>
            </a:prstGeom>
            <a:noFill/>
            <a:ln>
              <a:noFill/>
            </a:ln>
          </p:spPr>
          <p:txBody>
            <a:bodyPr wrap="none" lIns="180000" tIns="180000" rIns="180000" bIns="180000" rtlCol="0">
              <a:noAutofit/>
            </a:bodyPr>
            <a:lstStyle/>
            <a:p>
              <a:pPr algn="just"/>
              <a:r>
                <a:rPr lang="en-US" altLang="zh-CN" sz="2000" b="1" dirty="0">
                  <a:solidFill>
                    <a:schemeClr val="accent1"/>
                  </a:solidFill>
                  <a:latin typeface="+mj-ea"/>
                  <a:ea typeface="+mj-ea"/>
                </a:rPr>
                <a:t>Shooting</a:t>
              </a:r>
              <a:endParaRPr lang="zh-CN" altLang="en-US" sz="2000" b="1" dirty="0">
                <a:solidFill>
                  <a:schemeClr val="accent1"/>
                </a:solidFill>
                <a:latin typeface="+mj-ea"/>
                <a:ea typeface="+mj-ea"/>
              </a:endParaRPr>
            </a:p>
          </p:txBody>
        </p:sp>
        <p:sp>
          <p:nvSpPr>
            <p:cNvPr id="164" name="文本框 163">
              <a:extLst>
                <a:ext uri="{FF2B5EF4-FFF2-40B4-BE49-F238E27FC236}">
                  <a16:creationId xmlns:a16="http://schemas.microsoft.com/office/drawing/2014/main" id="{1E5A7C85-2564-4C51-8162-B6F23253037E}"/>
                </a:ext>
              </a:extLst>
            </p:cNvPr>
            <p:cNvSpPr txBox="1"/>
            <p:nvPr/>
          </p:nvSpPr>
          <p:spPr>
            <a:xfrm>
              <a:off x="3543396" y="5949430"/>
              <a:ext cx="978611" cy="407224"/>
            </a:xfrm>
            <a:prstGeom prst="rect">
              <a:avLst/>
            </a:prstGeom>
            <a:noFill/>
            <a:ln>
              <a:noFill/>
            </a:ln>
          </p:spPr>
          <p:txBody>
            <a:bodyPr wrap="none" lIns="180000" tIns="180000" rIns="180000" bIns="180000" rtlCol="0">
              <a:noAutofit/>
            </a:bodyPr>
            <a:lstStyle/>
            <a:p>
              <a:pPr algn="just"/>
              <a:r>
                <a:rPr lang="en-US" altLang="zh-CN" sz="2000" b="1" dirty="0">
                  <a:solidFill>
                    <a:schemeClr val="accent1"/>
                  </a:solidFill>
                  <a:latin typeface="+mj-ea"/>
                  <a:ea typeface="+mj-ea"/>
                </a:rPr>
                <a:t>Remote Controlling</a:t>
              </a:r>
              <a:endParaRPr lang="zh-CN" altLang="en-US" sz="2000" b="1" dirty="0">
                <a:solidFill>
                  <a:schemeClr val="accent1"/>
                </a:solidFill>
                <a:latin typeface="+mj-ea"/>
                <a:ea typeface="+mj-ea"/>
              </a:endParaRPr>
            </a:p>
          </p:txBody>
        </p:sp>
        <p:sp>
          <p:nvSpPr>
            <p:cNvPr id="167" name="文本框 166">
              <a:extLst>
                <a:ext uri="{FF2B5EF4-FFF2-40B4-BE49-F238E27FC236}">
                  <a16:creationId xmlns:a16="http://schemas.microsoft.com/office/drawing/2014/main" id="{529AB836-22C9-490B-8C2C-C163CC50F580}"/>
                </a:ext>
              </a:extLst>
            </p:cNvPr>
            <p:cNvSpPr txBox="1"/>
            <p:nvPr/>
          </p:nvSpPr>
          <p:spPr>
            <a:xfrm>
              <a:off x="3990372" y="4021402"/>
              <a:ext cx="1033476" cy="273174"/>
            </a:xfrm>
            <a:prstGeom prst="rect">
              <a:avLst/>
            </a:prstGeom>
            <a:noFill/>
            <a:ln>
              <a:noFill/>
            </a:ln>
          </p:spPr>
          <p:txBody>
            <a:bodyPr wrap="none" lIns="180000" tIns="180000" rIns="180000" bIns="180000" rtlCol="0">
              <a:noAutofit/>
            </a:bodyPr>
            <a:lstStyle/>
            <a:p>
              <a:pPr algn="just"/>
              <a:r>
                <a:rPr lang="en-US" altLang="zh-CN" sz="2000" b="1" dirty="0">
                  <a:solidFill>
                    <a:schemeClr val="accent1"/>
                  </a:solidFill>
                  <a:latin typeface="+mj-ea"/>
                  <a:ea typeface="+mj-ea"/>
                </a:rPr>
                <a:t>Spacing</a:t>
              </a:r>
              <a:r>
                <a:rPr lang="en-US" altLang="zh-CN" sz="1600" b="1" dirty="0">
                  <a:solidFill>
                    <a:schemeClr val="accent1"/>
                  </a:solidFill>
                  <a:latin typeface="+mj-ea"/>
                  <a:ea typeface="+mj-ea"/>
                </a:rPr>
                <a:t>  </a:t>
              </a:r>
              <a:endParaRPr lang="zh-CN" altLang="en-US" sz="1600" b="1" dirty="0">
                <a:solidFill>
                  <a:schemeClr val="accent1"/>
                </a:solidFill>
                <a:latin typeface="+mj-ea"/>
                <a:ea typeface="+mj-ea"/>
              </a:endParaRPr>
            </a:p>
          </p:txBody>
        </p:sp>
      </p:grpSp>
      <p:sp>
        <p:nvSpPr>
          <p:cNvPr id="168" name="文本框 167">
            <a:extLst>
              <a:ext uri="{FF2B5EF4-FFF2-40B4-BE49-F238E27FC236}">
                <a16:creationId xmlns:a16="http://schemas.microsoft.com/office/drawing/2014/main" id="{4BA34EA6-7A75-4503-AC38-6B373469F600}"/>
              </a:ext>
            </a:extLst>
          </p:cNvPr>
          <p:cNvSpPr txBox="1"/>
          <p:nvPr/>
        </p:nvSpPr>
        <p:spPr>
          <a:xfrm>
            <a:off x="5481699" y="2045365"/>
            <a:ext cx="1144805" cy="469618"/>
          </a:xfrm>
          <a:prstGeom prst="rect">
            <a:avLst/>
          </a:prstGeom>
          <a:noFill/>
          <a:ln>
            <a:noFill/>
          </a:ln>
        </p:spPr>
        <p:txBody>
          <a:bodyPr wrap="none" lIns="180000" tIns="180000" rIns="180000" bIns="180000" rtlCol="0">
            <a:noAutofit/>
          </a:bodyPr>
          <a:lstStyle/>
          <a:p>
            <a:pPr algn="just"/>
            <a:r>
              <a:rPr lang="en-US" altLang="zh-CN" sz="1600" b="1" dirty="0">
                <a:latin typeface="+mj-ea"/>
                <a:ea typeface="+mj-ea"/>
              </a:rPr>
              <a:t>Shooting</a:t>
            </a:r>
            <a:endParaRPr lang="zh-CN" altLang="en-US" sz="1600" b="1" dirty="0">
              <a:latin typeface="+mj-ea"/>
              <a:ea typeface="+mj-ea"/>
            </a:endParaRPr>
          </a:p>
        </p:txBody>
      </p:sp>
      <p:sp>
        <p:nvSpPr>
          <p:cNvPr id="169" name="文本框 168">
            <a:extLst>
              <a:ext uri="{FF2B5EF4-FFF2-40B4-BE49-F238E27FC236}">
                <a16:creationId xmlns:a16="http://schemas.microsoft.com/office/drawing/2014/main" id="{6303FCD2-375B-4259-8619-3C48A9144CD3}"/>
              </a:ext>
            </a:extLst>
          </p:cNvPr>
          <p:cNvSpPr txBox="1"/>
          <p:nvPr/>
        </p:nvSpPr>
        <p:spPr>
          <a:xfrm>
            <a:off x="5784040" y="2650509"/>
            <a:ext cx="1144805" cy="469617"/>
          </a:xfrm>
          <a:prstGeom prst="rect">
            <a:avLst/>
          </a:prstGeom>
          <a:noFill/>
          <a:ln>
            <a:noFill/>
          </a:ln>
        </p:spPr>
        <p:txBody>
          <a:bodyPr wrap="none" lIns="180000" tIns="180000" rIns="180000" bIns="180000" rtlCol="0">
            <a:noAutofit/>
          </a:bodyPr>
          <a:lstStyle/>
          <a:p>
            <a:pPr algn="ctr"/>
            <a:r>
              <a:rPr lang="en-US" altLang="zh-CN" sz="1600" b="1" dirty="0">
                <a:latin typeface="+mj-ea"/>
                <a:ea typeface="+mj-ea"/>
              </a:rPr>
              <a:t>Moving</a:t>
            </a:r>
            <a:r>
              <a:rPr lang="en-US" altLang="zh-CN" sz="2000" b="1" dirty="0">
                <a:solidFill>
                  <a:schemeClr val="accent1"/>
                </a:solidFill>
                <a:latin typeface="+mj-ea"/>
                <a:ea typeface="+mj-ea"/>
              </a:rPr>
              <a:t> </a:t>
            </a:r>
            <a:endParaRPr lang="zh-CN" altLang="en-US" sz="2000" b="1" dirty="0">
              <a:solidFill>
                <a:schemeClr val="accent1"/>
              </a:solidFill>
              <a:latin typeface="+mj-ea"/>
              <a:ea typeface="+mj-ea"/>
            </a:endParaRPr>
          </a:p>
        </p:txBody>
      </p:sp>
      <p:grpSp>
        <p:nvGrpSpPr>
          <p:cNvPr id="4" name="组合 3">
            <a:extLst>
              <a:ext uri="{FF2B5EF4-FFF2-40B4-BE49-F238E27FC236}">
                <a16:creationId xmlns:a16="http://schemas.microsoft.com/office/drawing/2014/main" id="{F308C106-1B18-4811-B8DC-407788A94B14}"/>
              </a:ext>
            </a:extLst>
          </p:cNvPr>
          <p:cNvGrpSpPr/>
          <p:nvPr/>
        </p:nvGrpSpPr>
        <p:grpSpPr>
          <a:xfrm>
            <a:off x="1222662" y="3743736"/>
            <a:ext cx="5128391" cy="2798642"/>
            <a:chOff x="1222662" y="3743736"/>
            <a:chExt cx="5128391" cy="2798642"/>
          </a:xfrm>
        </p:grpSpPr>
        <p:sp>
          <p:nvSpPr>
            <p:cNvPr id="2" name="椭圆 1">
              <a:extLst>
                <a:ext uri="{FF2B5EF4-FFF2-40B4-BE49-F238E27FC236}">
                  <a16:creationId xmlns:a16="http://schemas.microsoft.com/office/drawing/2014/main" id="{B3546B0B-1479-43B2-A065-0887D49D610F}"/>
                </a:ext>
              </a:extLst>
            </p:cNvPr>
            <p:cNvSpPr/>
            <p:nvPr/>
          </p:nvSpPr>
          <p:spPr>
            <a:xfrm>
              <a:off x="3568474" y="5997430"/>
              <a:ext cx="2782579" cy="544948"/>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b="1" dirty="0">
                <a:latin typeface="+mj-ea"/>
                <a:ea typeface="+mj-ea"/>
              </a:endParaRPr>
            </a:p>
          </p:txBody>
        </p:sp>
        <p:cxnSp>
          <p:nvCxnSpPr>
            <p:cNvPr id="5" name="直接箭头连接符 4">
              <a:extLst>
                <a:ext uri="{FF2B5EF4-FFF2-40B4-BE49-F238E27FC236}">
                  <a16:creationId xmlns:a16="http://schemas.microsoft.com/office/drawing/2014/main" id="{EF705AD2-78CC-461A-865E-42B227D636A3}"/>
                </a:ext>
              </a:extLst>
            </p:cNvPr>
            <p:cNvCxnSpPr>
              <a:cxnSpLocks/>
              <a:stCxn id="2" idx="0"/>
              <a:endCxn id="38" idx="4"/>
            </p:cNvCxnSpPr>
            <p:nvPr/>
          </p:nvCxnSpPr>
          <p:spPr>
            <a:xfrm flipH="1" flipV="1">
              <a:off x="1222662" y="4693218"/>
              <a:ext cx="3737102" cy="1304212"/>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3" name="直接箭头连接符 62">
              <a:extLst>
                <a:ext uri="{FF2B5EF4-FFF2-40B4-BE49-F238E27FC236}">
                  <a16:creationId xmlns:a16="http://schemas.microsoft.com/office/drawing/2014/main" id="{1AC7E8A6-4C78-4D1F-9432-50A0E7F1B126}"/>
                </a:ext>
              </a:extLst>
            </p:cNvPr>
            <p:cNvCxnSpPr>
              <a:cxnSpLocks/>
              <a:stCxn id="2" idx="0"/>
              <a:endCxn id="36" idx="4"/>
            </p:cNvCxnSpPr>
            <p:nvPr/>
          </p:nvCxnSpPr>
          <p:spPr>
            <a:xfrm flipH="1" flipV="1">
              <a:off x="2542961" y="3743736"/>
              <a:ext cx="2416803" cy="2253694"/>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8" name="直接箭头连接符 67">
              <a:extLst>
                <a:ext uri="{FF2B5EF4-FFF2-40B4-BE49-F238E27FC236}">
                  <a16:creationId xmlns:a16="http://schemas.microsoft.com/office/drawing/2014/main" id="{343DE7A2-BB23-490A-94E0-967AD7FF399A}"/>
                </a:ext>
              </a:extLst>
            </p:cNvPr>
            <p:cNvCxnSpPr>
              <a:cxnSpLocks/>
              <a:stCxn id="2" idx="0"/>
              <a:endCxn id="37" idx="4"/>
            </p:cNvCxnSpPr>
            <p:nvPr/>
          </p:nvCxnSpPr>
          <p:spPr>
            <a:xfrm flipH="1" flipV="1">
              <a:off x="3930882" y="4693218"/>
              <a:ext cx="1028882" cy="1304212"/>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71" name="直接箭头连接符 70">
              <a:extLst>
                <a:ext uri="{FF2B5EF4-FFF2-40B4-BE49-F238E27FC236}">
                  <a16:creationId xmlns:a16="http://schemas.microsoft.com/office/drawing/2014/main" id="{9B61A0A7-FA61-4C62-8530-6AB2BFC3628B}"/>
                </a:ext>
              </a:extLst>
            </p:cNvPr>
            <p:cNvCxnSpPr>
              <a:cxnSpLocks/>
              <a:stCxn id="2" idx="0"/>
              <a:endCxn id="40" idx="4"/>
            </p:cNvCxnSpPr>
            <p:nvPr/>
          </p:nvCxnSpPr>
          <p:spPr>
            <a:xfrm flipH="1">
              <a:off x="1746746" y="5997430"/>
              <a:ext cx="3213018" cy="288903"/>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grpSp>
      <p:sp>
        <p:nvSpPr>
          <p:cNvPr id="65" name="标题 25">
            <a:extLst>
              <a:ext uri="{FF2B5EF4-FFF2-40B4-BE49-F238E27FC236}">
                <a16:creationId xmlns:a16="http://schemas.microsoft.com/office/drawing/2014/main" id="{1C73E6B1-CCB3-494E-A6C9-EAFB35AEDCD1}"/>
              </a:ext>
            </a:extLst>
          </p:cNvPr>
          <p:cNvSpPr>
            <a:spLocks noGrp="1"/>
          </p:cNvSpPr>
          <p:nvPr>
            <p:ph type="title"/>
          </p:nvPr>
        </p:nvSpPr>
        <p:spPr>
          <a:xfrm>
            <a:off x="505442" y="242395"/>
            <a:ext cx="9892573" cy="504119"/>
          </a:xfrm>
        </p:spPr>
        <p:txBody>
          <a:bodyPr/>
          <a:lstStyle/>
          <a:p>
            <a:r>
              <a:rPr lang="en-US" altLang="zh-CN" sz="3600" dirty="0">
                <a:solidFill>
                  <a:schemeClr val="accent3">
                    <a:lumMod val="60000"/>
                    <a:lumOff val="40000"/>
                  </a:schemeClr>
                </a:solidFill>
              </a:rPr>
              <a:t>Electrical Control </a:t>
            </a:r>
            <a:r>
              <a:rPr lang="en-US" altLang="zh-CN" sz="3600" dirty="0">
                <a:solidFill>
                  <a:schemeClr val="accent3">
                    <a:lumMod val="60000"/>
                    <a:lumOff val="40000"/>
                  </a:schemeClr>
                </a:solidFill>
                <a:cs typeface="+mn-cs"/>
              </a:rPr>
              <a:t>-Remote and stable</a:t>
            </a:r>
          </a:p>
        </p:txBody>
      </p:sp>
    </p:spTree>
    <p:extLst>
      <p:ext uri="{BB962C8B-B14F-4D97-AF65-F5344CB8AC3E}">
        <p14:creationId xmlns:p14="http://schemas.microsoft.com/office/powerpoint/2010/main" val="177656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fill="hold"/>
                                        <p:tgtEl>
                                          <p:spTgt spid="130"/>
                                        </p:tgtEl>
                                        <p:attrNameLst>
                                          <p:attrName>ppt_x</p:attrName>
                                        </p:attrNameLst>
                                      </p:cBhvr>
                                      <p:tavLst>
                                        <p:tav tm="0">
                                          <p:val>
                                            <p:strVal val="#ppt_x"/>
                                          </p:val>
                                        </p:tav>
                                        <p:tav tm="100000">
                                          <p:val>
                                            <p:strVal val="#ppt_x"/>
                                          </p:val>
                                        </p:tav>
                                      </p:tavLst>
                                    </p:anim>
                                    <p:anim calcmode="lin" valueType="num">
                                      <p:cBhvr additive="base">
                                        <p:cTn id="8" dur="500" fill="hold"/>
                                        <p:tgtEl>
                                          <p:spTgt spid="130"/>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anim calcmode="lin" valueType="num">
                                      <p:cBhvr additive="base">
                                        <p:cTn id="11" dur="500" fill="hold"/>
                                        <p:tgtEl>
                                          <p:spTgt spid="131"/>
                                        </p:tgtEl>
                                        <p:attrNameLst>
                                          <p:attrName>ppt_x</p:attrName>
                                        </p:attrNameLst>
                                      </p:cBhvr>
                                      <p:tavLst>
                                        <p:tav tm="0">
                                          <p:val>
                                            <p:strVal val="1+#ppt_w/2"/>
                                          </p:val>
                                        </p:tav>
                                        <p:tav tm="100000">
                                          <p:val>
                                            <p:strVal val="#ppt_x"/>
                                          </p:val>
                                        </p:tav>
                                      </p:tavLst>
                                    </p:anim>
                                    <p:anim calcmode="lin" valueType="num">
                                      <p:cBhvr additive="base">
                                        <p:cTn id="12" dur="500" fill="hold"/>
                                        <p:tgtEl>
                                          <p:spTgt spid="131"/>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162" grpId="0"/>
      <p:bldP spid="168" grpId="0"/>
      <p:bldP spid="1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小车功能演示（带字幕）2.0">
            <a:hlinkClick r:id="" action="ppaction://media"/>
            <a:extLst>
              <a:ext uri="{FF2B5EF4-FFF2-40B4-BE49-F238E27FC236}">
                <a16:creationId xmlns:a16="http://schemas.microsoft.com/office/drawing/2014/main" id="{C47625D3-66E9-4562-A17C-0FB6DE825A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26874" y="1185237"/>
            <a:ext cx="7178361" cy="4037828"/>
          </a:xfrm>
          <a:prstGeom prst="rect">
            <a:avLst/>
          </a:prstGeom>
        </p:spPr>
      </p:pic>
      <p:sp>
        <p:nvSpPr>
          <p:cNvPr id="3" name="灯片编号占位符 2">
            <a:extLst>
              <a:ext uri="{FF2B5EF4-FFF2-40B4-BE49-F238E27FC236}">
                <a16:creationId xmlns:a16="http://schemas.microsoft.com/office/drawing/2014/main" id="{C5022885-4BE3-4828-B4E4-98C1DC801A1C}"/>
              </a:ext>
            </a:extLst>
          </p:cNvPr>
          <p:cNvSpPr>
            <a:spLocks noGrp="1"/>
          </p:cNvSpPr>
          <p:nvPr>
            <p:ph type="sldNum" sz="quarter" idx="10"/>
          </p:nvPr>
        </p:nvSpPr>
        <p:spPr/>
        <p:txBody>
          <a:bodyPr/>
          <a:lstStyle/>
          <a:p>
            <a:r>
              <a:rPr lang="zh-CN" altLang="en-US" dirty="0"/>
              <a:t>  </a:t>
            </a:r>
            <a:r>
              <a:rPr lang="en-US" altLang="zh-CN" sz="1150" spc="90" dirty="0"/>
              <a:t>Page </a:t>
            </a:r>
            <a:fld id="{7CFB1EEF-B761-4911-A2FD-18DBD3241D03}" type="slidenum">
              <a:rPr lang="zh-CN" altLang="en-US" sz="1150" spc="90" smtClean="0"/>
              <a:pPr/>
              <a:t>33</a:t>
            </a:fld>
            <a:endParaRPr lang="zh-CN" altLang="en-US" sz="1150" spc="90" dirty="0"/>
          </a:p>
        </p:txBody>
      </p:sp>
      <p:sp>
        <p:nvSpPr>
          <p:cNvPr id="14" name="文本占位符 12">
            <a:extLst>
              <a:ext uri="{FF2B5EF4-FFF2-40B4-BE49-F238E27FC236}">
                <a16:creationId xmlns:a16="http://schemas.microsoft.com/office/drawing/2014/main" id="{895A264A-BBEE-4299-B563-EA9B20CB59F7}"/>
              </a:ext>
            </a:extLst>
          </p:cNvPr>
          <p:cNvSpPr txBox="1">
            <a:spLocks/>
          </p:cNvSpPr>
          <p:nvPr/>
        </p:nvSpPr>
        <p:spPr>
          <a:xfrm>
            <a:off x="233005" y="210207"/>
            <a:ext cx="11150143" cy="606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solidFill>
                  <a:schemeClr val="accent3">
                    <a:lumMod val="60000"/>
                    <a:lumOff val="40000"/>
                  </a:schemeClr>
                </a:solidFill>
              </a:rPr>
              <a:t>Electronic Control-Operation and Performance</a:t>
            </a:r>
            <a:endParaRPr lang="zh-CN" altLang="en-US" sz="3200" dirty="0">
              <a:solidFill>
                <a:schemeClr val="accent3">
                  <a:lumMod val="60000"/>
                  <a:lumOff val="40000"/>
                </a:schemeClr>
              </a:solidFill>
            </a:endParaRPr>
          </a:p>
        </p:txBody>
      </p:sp>
      <p:pic>
        <p:nvPicPr>
          <p:cNvPr id="4" name="图片 3">
            <a:extLst>
              <a:ext uri="{FF2B5EF4-FFF2-40B4-BE49-F238E27FC236}">
                <a16:creationId xmlns:a16="http://schemas.microsoft.com/office/drawing/2014/main" id="{45805E1A-E017-4C46-BFB2-CD94AEC57E81}"/>
              </a:ext>
            </a:extLst>
          </p:cNvPr>
          <p:cNvPicPr>
            <a:picLocks noChangeAspect="1"/>
          </p:cNvPicPr>
          <p:nvPr/>
        </p:nvPicPr>
        <p:blipFill>
          <a:blip r:embed="rId5"/>
          <a:stretch>
            <a:fillRect/>
          </a:stretch>
        </p:blipFill>
        <p:spPr>
          <a:xfrm>
            <a:off x="233004" y="697814"/>
            <a:ext cx="4576096" cy="4525251"/>
          </a:xfrm>
          <a:prstGeom prst="rect">
            <a:avLst/>
          </a:prstGeom>
        </p:spPr>
      </p:pic>
      <p:sp>
        <p:nvSpPr>
          <p:cNvPr id="5" name="文本框 4">
            <a:extLst>
              <a:ext uri="{FF2B5EF4-FFF2-40B4-BE49-F238E27FC236}">
                <a16:creationId xmlns:a16="http://schemas.microsoft.com/office/drawing/2014/main" id="{8538F04D-EAAE-47C5-B653-52E08E53D948}"/>
              </a:ext>
            </a:extLst>
          </p:cNvPr>
          <p:cNvSpPr txBox="1"/>
          <p:nvPr/>
        </p:nvSpPr>
        <p:spPr>
          <a:xfrm>
            <a:off x="144565" y="5207136"/>
            <a:ext cx="5598314" cy="1200329"/>
          </a:xfrm>
          <a:prstGeom prst="rect">
            <a:avLst/>
          </a:prstGeom>
          <a:noFill/>
        </p:spPr>
        <p:txBody>
          <a:bodyPr wrap="square" rtlCol="0">
            <a:spAutoFit/>
          </a:bodyPr>
          <a:lstStyle/>
          <a:p>
            <a:pPr algn="just"/>
            <a:r>
              <a:rPr lang="en-US" altLang="zh-CN" sz="2400" spc="100" dirty="0">
                <a:solidFill>
                  <a:schemeClr val="tx1">
                    <a:lumMod val="75000"/>
                    <a:lumOff val="25000"/>
                  </a:schemeClr>
                </a:solidFill>
              </a:rPr>
              <a:t>We successfully assign different functions to different buttons and joystick status.</a:t>
            </a:r>
            <a:endParaRPr lang="zh-CN" altLang="en-US" sz="2400" spc="100" dirty="0">
              <a:solidFill>
                <a:schemeClr val="tx1">
                  <a:lumMod val="75000"/>
                  <a:lumOff val="25000"/>
                </a:schemeClr>
              </a:solidFill>
            </a:endParaRPr>
          </a:p>
        </p:txBody>
      </p:sp>
      <p:sp>
        <p:nvSpPr>
          <p:cNvPr id="8" name="文本框 7">
            <a:extLst>
              <a:ext uri="{FF2B5EF4-FFF2-40B4-BE49-F238E27FC236}">
                <a16:creationId xmlns:a16="http://schemas.microsoft.com/office/drawing/2014/main" id="{3C61B514-409B-4959-BC7A-570C0C74699C}"/>
              </a:ext>
            </a:extLst>
          </p:cNvPr>
          <p:cNvSpPr txBox="1"/>
          <p:nvPr/>
        </p:nvSpPr>
        <p:spPr>
          <a:xfrm>
            <a:off x="5742879" y="5165793"/>
            <a:ext cx="5391150" cy="1002582"/>
          </a:xfrm>
          <a:prstGeom prst="rect">
            <a:avLst/>
          </a:prstGeom>
          <a:noFill/>
        </p:spPr>
        <p:txBody>
          <a:bodyPr wrap="square" rtlCol="0">
            <a:spAutoFit/>
          </a:bodyPr>
          <a:lstStyle/>
          <a:p>
            <a:pPr algn="ctr">
              <a:lnSpc>
                <a:spcPct val="130000"/>
              </a:lnSpc>
            </a:pPr>
            <a:r>
              <a:rPr lang="en-US" altLang="zh-CN" sz="2400" spc="100" dirty="0">
                <a:solidFill>
                  <a:schemeClr val="tx1">
                    <a:lumMod val="75000"/>
                    <a:lumOff val="25000"/>
                  </a:schemeClr>
                </a:solidFill>
              </a:rPr>
              <a:t>All components can function as an integrated system.</a:t>
            </a:r>
            <a:endParaRPr lang="zh-CN" altLang="en-US" sz="2400" spc="100" dirty="0">
              <a:solidFill>
                <a:schemeClr val="tx1">
                  <a:lumMod val="75000"/>
                  <a:lumOff val="25000"/>
                </a:schemeClr>
              </a:solidFill>
            </a:endParaRPr>
          </a:p>
        </p:txBody>
      </p:sp>
    </p:spTree>
    <p:extLst>
      <p:ext uri="{BB962C8B-B14F-4D97-AF65-F5344CB8AC3E}">
        <p14:creationId xmlns:p14="http://schemas.microsoft.com/office/powerpoint/2010/main" val="376494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1" presetClass="mediacall" presetSubtype="0" fill="hold" nodeType="withEffect">
                                  <p:stCondLst>
                                    <p:cond delay="0"/>
                                  </p:stCondLst>
                                  <p:childTnLst>
                                    <p:cmd type="call" cmd="playFrom(0.0)">
                                      <p:cBhvr>
                                        <p:cTn id="25" dur="10581" fill="hold"/>
                                        <p:tgtEl>
                                          <p:spTgt spid="7"/>
                                        </p:tgtEl>
                                      </p:cBhvr>
                                    </p:cmd>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7"/>
                </p:tgtEl>
              </p:cMediaNode>
            </p:video>
          </p:childTnLst>
        </p:cTn>
      </p:par>
    </p:tnLst>
    <p:bldLst>
      <p:bldP spid="14" grpId="0"/>
      <p:bldP spid="5"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en-US" altLang="zh-CN" dirty="0"/>
              <a:t>PART Ⅳ</a:t>
            </a:r>
            <a:r>
              <a:rPr lang="zh-CN" altLang="en-US" dirty="0"/>
              <a:t> </a:t>
            </a:r>
            <a:r>
              <a:rPr lang="zh-CN" altLang="en-US" dirty="0">
                <a:solidFill>
                  <a:schemeClr val="accent2"/>
                </a:solidFill>
                <a:sym typeface="Wingdings 3" panose="05040102010807070707" pitchFamily="18" charset="2"/>
              </a:rPr>
              <a:t></a:t>
            </a:r>
            <a:endParaRPr lang="zh-CN" altLang="en-US" dirty="0"/>
          </a:p>
        </p:txBody>
      </p:sp>
      <p:sp>
        <p:nvSpPr>
          <p:cNvPr id="13" name="文本占位符 12"/>
          <p:cNvSpPr>
            <a:spLocks noGrp="1"/>
          </p:cNvSpPr>
          <p:nvPr>
            <p:ph type="body" sz="quarter" idx="13"/>
          </p:nvPr>
        </p:nvSpPr>
        <p:spPr/>
        <p:txBody>
          <a:bodyPr>
            <a:normAutofit fontScale="92500" lnSpcReduction="10000"/>
          </a:bodyPr>
          <a:lstStyle/>
          <a:p>
            <a:r>
              <a:rPr lang="en-US" altLang="zh-CN" dirty="0"/>
              <a:t>Cost</a:t>
            </a:r>
            <a:r>
              <a:rPr lang="zh-CN" altLang="en-US" dirty="0"/>
              <a:t> </a:t>
            </a:r>
            <a:r>
              <a:rPr lang="en-US" altLang="zh-CN" dirty="0"/>
              <a:t>Estimation</a:t>
            </a:r>
            <a:endParaRPr lang="zh-CN" altLang="en-US" dirty="0"/>
          </a:p>
        </p:txBody>
      </p:sp>
      <p:sp>
        <p:nvSpPr>
          <p:cNvPr id="20" name="文本占位符 19"/>
          <p:cNvSpPr>
            <a:spLocks noGrp="1"/>
          </p:cNvSpPr>
          <p:nvPr>
            <p:ph type="body" sz="quarter" idx="19"/>
          </p:nvPr>
        </p:nvSpPr>
        <p:spPr/>
        <p:txBody>
          <a:bodyPr/>
          <a:lstStyle/>
          <a:p>
            <a:r>
              <a:rPr lang="en-US" altLang="zh-CN" dirty="0"/>
              <a:t>YOUR SLOGAN HERE</a:t>
            </a:r>
          </a:p>
        </p:txBody>
      </p:sp>
      <p:sp>
        <p:nvSpPr>
          <p:cNvPr id="4" name="文本占位符 3"/>
          <p:cNvSpPr>
            <a:spLocks noGrp="1"/>
          </p:cNvSpPr>
          <p:nvPr>
            <p:ph type="body" sz="quarter" idx="11"/>
          </p:nvPr>
        </p:nvSpPr>
        <p:spPr/>
        <p:txBody>
          <a:bodyPr/>
          <a:lstStyle/>
          <a:p>
            <a:r>
              <a:rPr lang="en-US" altLang="zh-CN" dirty="0"/>
              <a:t>04</a:t>
            </a: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 name="文本占位符 1"/>
          <p:cNvSpPr>
            <a:spLocks noGrp="1"/>
          </p:cNvSpPr>
          <p:nvPr>
            <p:ph type="body" sz="quarter" idx="14"/>
          </p:nvPr>
        </p:nvSpPr>
        <p:spPr/>
        <p:txBody>
          <a:bodyPr/>
          <a:lstStyle/>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pPr algn="l">
              <a:lnSpc>
                <a:spcPct val="90000"/>
              </a:lnSpc>
              <a:spcBef>
                <a:spcPts val="1000"/>
              </a:spcBef>
              <a:buClrTx/>
              <a:buSzTx/>
              <a:buFont typeface="Arial" panose="020B0604020202020204" pitchFamily="34" charset="0"/>
            </a:pPr>
            <a:r>
              <a:rPr lang="en-US" altLang="zh-CN" sz="3600">
                <a:solidFill>
                  <a:schemeClr val="accent3">
                    <a:lumMod val="60000"/>
                    <a:lumOff val="40000"/>
                  </a:schemeClr>
                </a:solidFill>
                <a:cs typeface="+mn-cs"/>
              </a:rPr>
              <a:t>Cost Estimation</a:t>
            </a:r>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35</a:t>
            </a:fld>
            <a:endParaRPr lang="zh-CN" altLang="en-US" dirty="0"/>
          </a:p>
        </p:txBody>
      </p:sp>
      <p:sp>
        <p:nvSpPr>
          <p:cNvPr id="4" name="文本框 3"/>
          <p:cNvSpPr txBox="1"/>
          <p:nvPr/>
        </p:nvSpPr>
        <p:spPr>
          <a:xfrm>
            <a:off x="421958" y="5474793"/>
            <a:ext cx="11306174" cy="718820"/>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r>
              <a:rPr lang="en-US" altLang="zh-CN" dirty="0"/>
              <a:t>The total budget is </a:t>
            </a:r>
            <a:r>
              <a:rPr lang="en-US" altLang="zh-CN" b="1" dirty="0"/>
              <a:t>2500</a:t>
            </a:r>
            <a:r>
              <a:rPr lang="en-US" altLang="zh-CN" dirty="0"/>
              <a:t> yuan.</a:t>
            </a:r>
          </a:p>
        </p:txBody>
      </p:sp>
      <p:cxnSp>
        <p:nvCxnSpPr>
          <p:cNvPr id="6" name="直接连接符 5"/>
          <p:cNvCxnSpPr/>
          <p:nvPr/>
        </p:nvCxnSpPr>
        <p:spPr>
          <a:xfrm>
            <a:off x="442913" y="6416675"/>
            <a:ext cx="1130617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24815" y="5344795"/>
            <a:ext cx="11343005" cy="3492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图片 1" descr="78ef136da8769a93240335fe28e0b7f"/>
          <p:cNvPicPr>
            <a:picLocks noChangeAspect="1"/>
          </p:cNvPicPr>
          <p:nvPr/>
        </p:nvPicPr>
        <p:blipFill>
          <a:blip r:embed="rId2"/>
          <a:stretch>
            <a:fillRect/>
          </a:stretch>
        </p:blipFill>
        <p:spPr>
          <a:xfrm>
            <a:off x="2230755" y="930910"/>
            <a:ext cx="7416800" cy="42443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36"/>
          <p:cNvSpPr>
            <a:spLocks noGrp="1"/>
          </p:cNvSpPr>
          <p:nvPr>
            <p:ph type="title"/>
          </p:nvPr>
        </p:nvSpPr>
        <p:spPr/>
        <p:txBody>
          <a:bodyPr/>
          <a:lstStyle/>
          <a:p>
            <a:r>
              <a:rPr lang="en-US" altLang="zh-CN" sz="3600">
                <a:solidFill>
                  <a:schemeClr val="accent3">
                    <a:lumMod val="60000"/>
                    <a:lumOff val="40000"/>
                  </a:schemeClr>
                </a:solidFill>
                <a:cs typeface="+mn-cs"/>
              </a:rPr>
              <a:t>Cost Estimation</a:t>
            </a:r>
            <a:endParaRPr lang="en-US" altLang="zh-CN"/>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36</a:t>
            </a:fld>
            <a:endParaRPr lang="zh-CN" altLang="en-US" dirty="0"/>
          </a:p>
        </p:txBody>
      </p:sp>
      <p:sp>
        <p:nvSpPr>
          <p:cNvPr id="39" name="文本占位符 38"/>
          <p:cNvSpPr>
            <a:spLocks noGrp="1"/>
          </p:cNvSpPr>
          <p:nvPr>
            <p:ph type="body" sz="quarter" idx="18"/>
          </p:nvPr>
        </p:nvSpPr>
        <p:spPr/>
        <p:txBody>
          <a:bodyPr/>
          <a:lstStyle/>
          <a:p>
            <a:endParaRPr lang="zh-CN" altLang="en-US"/>
          </a:p>
        </p:txBody>
      </p:sp>
      <p:sp>
        <p:nvSpPr>
          <p:cNvPr id="40" name="文本占位符 39"/>
          <p:cNvSpPr>
            <a:spLocks noGrp="1"/>
          </p:cNvSpPr>
          <p:nvPr>
            <p:ph type="body" sz="quarter" idx="19"/>
          </p:nvPr>
        </p:nvSpPr>
        <p:spPr/>
        <p:txBody>
          <a:bodyPr/>
          <a:lstStyle/>
          <a:p>
            <a:endParaRPr lang="zh-CN" altLang="en-US"/>
          </a:p>
        </p:txBody>
      </p:sp>
      <p:grpSp>
        <p:nvGrpSpPr>
          <p:cNvPr id="4" name="组合 3"/>
          <p:cNvGrpSpPr/>
          <p:nvPr/>
        </p:nvGrpSpPr>
        <p:grpSpPr>
          <a:xfrm>
            <a:off x="4367950" y="1916113"/>
            <a:ext cx="3456100" cy="3456100"/>
            <a:chOff x="4367950" y="2045724"/>
            <a:chExt cx="3456100" cy="3456100"/>
          </a:xfrm>
        </p:grpSpPr>
        <p:grpSp>
          <p:nvGrpSpPr>
            <p:cNvPr id="5" name="组合 4"/>
            <p:cNvGrpSpPr/>
            <p:nvPr/>
          </p:nvGrpSpPr>
          <p:grpSpPr>
            <a:xfrm>
              <a:off x="4367950" y="2045724"/>
              <a:ext cx="3456100" cy="3456100"/>
              <a:chOff x="4402112" y="1900004"/>
              <a:chExt cx="3387776" cy="3387776"/>
            </a:xfrm>
          </p:grpSpPr>
          <p:sp>
            <p:nvSpPr>
              <p:cNvPr id="13" name="椭圆 12"/>
              <p:cNvSpPr/>
              <p:nvPr/>
            </p:nvSpPr>
            <p:spPr>
              <a:xfrm>
                <a:off x="4402112" y="1900004"/>
                <a:ext cx="3387776" cy="3387776"/>
              </a:xfrm>
              <a:prstGeom prst="ellipse">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p>
            </p:txBody>
          </p:sp>
          <p:sp>
            <p:nvSpPr>
              <p:cNvPr id="14" name="椭圆 13"/>
              <p:cNvSpPr/>
              <p:nvPr/>
            </p:nvSpPr>
            <p:spPr>
              <a:xfrm>
                <a:off x="4821836" y="2319728"/>
                <a:ext cx="2548328" cy="2548328"/>
              </a:xfrm>
              <a:prstGeom prst="ellipse">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5" name="椭圆 14"/>
              <p:cNvSpPr/>
              <p:nvPr/>
            </p:nvSpPr>
            <p:spPr>
              <a:xfrm>
                <a:off x="5221574" y="2719466"/>
                <a:ext cx="1748852" cy="1748852"/>
              </a:xfrm>
              <a:prstGeom prst="ellipse">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ea"/>
                    <a:ea typeface="+mj-ea"/>
                  </a:rPr>
                  <a:t>800yuan for structure</a:t>
                </a:r>
              </a:p>
            </p:txBody>
          </p:sp>
        </p:grpSp>
        <p:grpSp>
          <p:nvGrpSpPr>
            <p:cNvPr id="6" name="组合 5"/>
            <p:cNvGrpSpPr/>
            <p:nvPr/>
          </p:nvGrpSpPr>
          <p:grpSpPr>
            <a:xfrm>
              <a:off x="5071837" y="2739218"/>
              <a:ext cx="2062808" cy="2069114"/>
              <a:chOff x="5071837" y="2739218"/>
              <a:chExt cx="2062808" cy="2069114"/>
            </a:xfrm>
          </p:grpSpPr>
          <p:grpSp>
            <p:nvGrpSpPr>
              <p:cNvPr id="7" name="组合 6"/>
              <p:cNvGrpSpPr/>
              <p:nvPr/>
            </p:nvGrpSpPr>
            <p:grpSpPr>
              <a:xfrm>
                <a:off x="5071837" y="2739218"/>
                <a:ext cx="2062808" cy="403774"/>
                <a:chOff x="5071837" y="2739218"/>
                <a:chExt cx="2062808" cy="403774"/>
              </a:xfrm>
            </p:grpSpPr>
            <p:cxnSp>
              <p:nvCxnSpPr>
                <p:cNvPr id="11" name="直接连接符 10"/>
                <p:cNvCxnSpPr>
                  <a:stCxn id="17" idx="3"/>
                  <a:endCxn id="15" idx="1"/>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flipV="1">
                <a:off x="5071837" y="4404558"/>
                <a:ext cx="2062808" cy="403774"/>
                <a:chOff x="5071837" y="2739218"/>
                <a:chExt cx="2062808" cy="403774"/>
              </a:xfrm>
            </p:grpSpPr>
            <p:cxnSp>
              <p:nvCxnSpPr>
                <p:cNvPr id="9" name="直接连接符 8"/>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grpSp>
      <p:sp>
        <p:nvSpPr>
          <p:cNvPr id="16" name="椭圆 15"/>
          <p:cNvSpPr/>
          <p:nvPr/>
        </p:nvSpPr>
        <p:spPr>
          <a:xfrm>
            <a:off x="3919370" y="1467533"/>
            <a:ext cx="4353260" cy="4353260"/>
          </a:xfrm>
          <a:prstGeom prst="ellipse">
            <a:avLst/>
          </a:prstGeom>
          <a:noFill/>
          <a:ln>
            <a:solidFill>
              <a:schemeClr val="accent1">
                <a:lumMod val="50000"/>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flipH="1">
            <a:off x="4367950" y="1905718"/>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flipH="1">
            <a:off x="6974038" y="1880362"/>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flipH="1">
            <a:off x="6999395" y="4557954"/>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flipH="1">
            <a:off x="4393306" y="4583309"/>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8" name="图形 47" descr="靶心"/>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0708" y="2068478"/>
            <a:ext cx="499140" cy="499138"/>
          </a:xfrm>
          <a:prstGeom prst="rect">
            <a:avLst/>
          </a:prstGeom>
        </p:spPr>
      </p:pic>
      <p:pic>
        <p:nvPicPr>
          <p:cNvPr id="50" name="图形 49" descr="秒表"/>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9431" y="4729436"/>
            <a:ext cx="532406" cy="532404"/>
          </a:xfrm>
          <a:prstGeom prst="rect">
            <a:avLst/>
          </a:prstGeom>
        </p:spPr>
      </p:pic>
      <p:pic>
        <p:nvPicPr>
          <p:cNvPr id="49" name="图形 48" descr="灯泡"/>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18484" y="2024810"/>
            <a:ext cx="535764" cy="535762"/>
          </a:xfrm>
          <a:prstGeom prst="rect">
            <a:avLst/>
          </a:prstGeom>
        </p:spPr>
      </p:pic>
      <p:pic>
        <p:nvPicPr>
          <p:cNvPr id="51" name="图形 50" descr="研究"/>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70875" y="4729435"/>
            <a:ext cx="481694" cy="481694"/>
          </a:xfrm>
          <a:prstGeom prst="rect">
            <a:avLst/>
          </a:prstGeom>
        </p:spPr>
      </p:pic>
      <p:sp>
        <p:nvSpPr>
          <p:cNvPr id="25" name="文本框 24"/>
          <p:cNvSpPr txBox="1"/>
          <p:nvPr/>
        </p:nvSpPr>
        <p:spPr>
          <a:xfrm>
            <a:off x="7983198" y="2052036"/>
            <a:ext cx="3866626" cy="859748"/>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a:r>
              <a:rPr lang="en-US" altLang="zh-CN" sz="1600" b="1" dirty="0"/>
              <a:t>260</a:t>
            </a:r>
            <a:r>
              <a:rPr lang="en-US" altLang="zh-CN" sz="1600" dirty="0"/>
              <a:t> yuan</a:t>
            </a:r>
          </a:p>
        </p:txBody>
      </p:sp>
      <p:sp>
        <p:nvSpPr>
          <p:cNvPr id="26" name="文本框 25"/>
          <p:cNvSpPr txBox="1"/>
          <p:nvPr/>
        </p:nvSpPr>
        <p:spPr>
          <a:xfrm>
            <a:off x="7962204" y="1724307"/>
            <a:ext cx="1410768" cy="578721"/>
          </a:xfrm>
          <a:prstGeom prst="rect">
            <a:avLst/>
          </a:prstGeom>
          <a:noFill/>
          <a:ln>
            <a:noFill/>
          </a:ln>
        </p:spPr>
        <p:txBody>
          <a:bodyPr wrap="none" lIns="180000" tIns="180000" rIns="180000" bIns="180000" rtlCol="0">
            <a:noAutofit/>
          </a:bodyPr>
          <a:lstStyle/>
          <a:p>
            <a:pPr algn="just"/>
            <a:r>
              <a:rPr lang="en-US" altLang="zh-CN" sz="2000" b="1" dirty="0" err="1">
                <a:solidFill>
                  <a:schemeClr val="accent1"/>
                </a:solidFill>
                <a:latin typeface="+mj-ea"/>
                <a:ea typeface="+mj-ea"/>
              </a:rPr>
              <a:t>Mecnum</a:t>
            </a:r>
            <a:r>
              <a:rPr lang="en-US" altLang="zh-CN" sz="2000" b="1" dirty="0">
                <a:solidFill>
                  <a:schemeClr val="accent1"/>
                </a:solidFill>
                <a:latin typeface="+mj-ea"/>
                <a:ea typeface="+mj-ea"/>
              </a:rPr>
              <a:t> Wheels</a:t>
            </a:r>
          </a:p>
        </p:txBody>
      </p:sp>
      <p:sp>
        <p:nvSpPr>
          <p:cNvPr id="27" name="文本框 26"/>
          <p:cNvSpPr txBox="1"/>
          <p:nvPr/>
        </p:nvSpPr>
        <p:spPr>
          <a:xfrm>
            <a:off x="7983198" y="4729627"/>
            <a:ext cx="3866626" cy="859748"/>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a:r>
              <a:rPr lang="en-US" altLang="zh-CN" sz="1600" b="1" dirty="0"/>
              <a:t>175</a:t>
            </a:r>
            <a:r>
              <a:rPr lang="en-US" altLang="zh-CN" sz="1600" dirty="0"/>
              <a:t> yuan</a:t>
            </a:r>
          </a:p>
        </p:txBody>
      </p:sp>
      <p:sp>
        <p:nvSpPr>
          <p:cNvPr id="28" name="文本框 27"/>
          <p:cNvSpPr txBox="1"/>
          <p:nvPr/>
        </p:nvSpPr>
        <p:spPr>
          <a:xfrm>
            <a:off x="7962204" y="4401898"/>
            <a:ext cx="1410768" cy="578721"/>
          </a:xfrm>
          <a:prstGeom prst="rect">
            <a:avLst/>
          </a:prstGeom>
          <a:noFill/>
          <a:ln>
            <a:noFill/>
          </a:ln>
        </p:spPr>
        <p:txBody>
          <a:bodyPr wrap="none" lIns="180000" tIns="180000" rIns="180000" bIns="180000" rtlCol="0">
            <a:noAutofit/>
          </a:bodyPr>
          <a:lstStyle/>
          <a:p>
            <a:pPr algn="just"/>
            <a:r>
              <a:rPr lang="en-US" altLang="zh-CN" sz="2000" b="1" dirty="0">
                <a:solidFill>
                  <a:schemeClr val="accent1"/>
                </a:solidFill>
                <a:latin typeface="+mj-ea"/>
                <a:ea typeface="+mj-ea"/>
              </a:rPr>
              <a:t>Others</a:t>
            </a:r>
          </a:p>
        </p:txBody>
      </p:sp>
      <p:sp>
        <p:nvSpPr>
          <p:cNvPr id="29" name="文本框 28"/>
          <p:cNvSpPr txBox="1"/>
          <p:nvPr/>
        </p:nvSpPr>
        <p:spPr>
          <a:xfrm>
            <a:off x="342176" y="2052036"/>
            <a:ext cx="3866627" cy="859748"/>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r"/>
            <a:r>
              <a:rPr lang="en-US" altLang="zh-CN" sz="1600" dirty="0"/>
              <a:t>About </a:t>
            </a:r>
            <a:r>
              <a:rPr lang="en-US" altLang="zh-CN" sz="1600" b="1" dirty="0"/>
              <a:t>270</a:t>
            </a:r>
            <a:r>
              <a:rPr lang="en-US" altLang="zh-CN" sz="1600" dirty="0"/>
              <a:t> yuan.</a:t>
            </a:r>
          </a:p>
        </p:txBody>
      </p:sp>
      <p:sp>
        <p:nvSpPr>
          <p:cNvPr id="30" name="文本框 29"/>
          <p:cNvSpPr txBox="1"/>
          <p:nvPr/>
        </p:nvSpPr>
        <p:spPr>
          <a:xfrm>
            <a:off x="2798035" y="1724307"/>
            <a:ext cx="1410768" cy="578721"/>
          </a:xfrm>
          <a:prstGeom prst="rect">
            <a:avLst/>
          </a:prstGeom>
          <a:noFill/>
          <a:ln>
            <a:noFill/>
          </a:ln>
        </p:spPr>
        <p:txBody>
          <a:bodyPr wrap="none" lIns="180000" tIns="180000" rIns="180000" bIns="180000" rtlCol="0">
            <a:noAutofit/>
          </a:bodyPr>
          <a:lstStyle/>
          <a:p>
            <a:pPr algn="r"/>
            <a:r>
              <a:rPr lang="en-US" altLang="zh-CN" sz="2000" b="1" dirty="0">
                <a:solidFill>
                  <a:schemeClr val="accent1"/>
                </a:solidFill>
                <a:latin typeface="+mj-ea"/>
                <a:ea typeface="+mj-ea"/>
              </a:rPr>
              <a:t>3D printing</a:t>
            </a:r>
          </a:p>
        </p:txBody>
      </p:sp>
      <p:sp>
        <p:nvSpPr>
          <p:cNvPr id="31" name="文本框 30"/>
          <p:cNvSpPr txBox="1"/>
          <p:nvPr/>
        </p:nvSpPr>
        <p:spPr>
          <a:xfrm>
            <a:off x="342176" y="4729627"/>
            <a:ext cx="3866627" cy="859748"/>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r"/>
            <a:r>
              <a:rPr lang="en-US" altLang="zh-CN" sz="1600" b="1" dirty="0"/>
              <a:t>95</a:t>
            </a:r>
            <a:r>
              <a:rPr lang="en-US" altLang="zh-CN" sz="1600" dirty="0"/>
              <a:t> yuan</a:t>
            </a:r>
          </a:p>
        </p:txBody>
      </p:sp>
      <p:sp>
        <p:nvSpPr>
          <p:cNvPr id="32" name="文本框 31"/>
          <p:cNvSpPr txBox="1"/>
          <p:nvPr/>
        </p:nvSpPr>
        <p:spPr>
          <a:xfrm>
            <a:off x="2798035" y="4401898"/>
            <a:ext cx="1410768" cy="578721"/>
          </a:xfrm>
          <a:prstGeom prst="rect">
            <a:avLst/>
          </a:prstGeom>
          <a:noFill/>
          <a:ln>
            <a:noFill/>
          </a:ln>
        </p:spPr>
        <p:txBody>
          <a:bodyPr wrap="none" lIns="180000" tIns="180000" rIns="180000" bIns="180000" rtlCol="0">
            <a:noAutofit/>
          </a:bodyPr>
          <a:lstStyle/>
          <a:p>
            <a:pPr algn="r"/>
            <a:r>
              <a:rPr lang="en-US" altLang="zh-CN" sz="2000" b="1" dirty="0">
                <a:solidFill>
                  <a:schemeClr val="accent1"/>
                </a:solidFill>
                <a:latin typeface="+mj-ea"/>
                <a:ea typeface="+mj-ea"/>
              </a:rPr>
              <a:t>Acrylic sheet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36"/>
          <p:cNvSpPr>
            <a:spLocks noGrp="1"/>
          </p:cNvSpPr>
          <p:nvPr>
            <p:ph type="title"/>
          </p:nvPr>
        </p:nvSpPr>
        <p:spPr/>
        <p:txBody>
          <a:bodyPr/>
          <a:lstStyle/>
          <a:p>
            <a:pPr algn="l">
              <a:buClrTx/>
              <a:buSzTx/>
              <a:buFontTx/>
            </a:pPr>
            <a:r>
              <a:rPr lang="en-US" altLang="zh-CN" sz="3600">
                <a:solidFill>
                  <a:schemeClr val="accent3">
                    <a:lumMod val="60000"/>
                    <a:lumOff val="40000"/>
                  </a:schemeClr>
                </a:solidFill>
                <a:cs typeface="+mn-cs"/>
                <a:sym typeface="+mn-ea"/>
              </a:rPr>
              <a:t>Cost Estimation</a:t>
            </a:r>
            <a:endParaRPr lang="en-US" altLang="zh-CN" sz="3600">
              <a:solidFill>
                <a:schemeClr val="accent3">
                  <a:lumMod val="60000"/>
                  <a:lumOff val="40000"/>
                </a:schemeClr>
              </a:solidFill>
              <a:cs typeface="+mn-cs"/>
            </a:endParaRPr>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37</a:t>
            </a:fld>
            <a:endParaRPr lang="zh-CN" altLang="en-US" dirty="0"/>
          </a:p>
        </p:txBody>
      </p:sp>
      <p:sp>
        <p:nvSpPr>
          <p:cNvPr id="39" name="文本占位符 38"/>
          <p:cNvSpPr>
            <a:spLocks noGrp="1"/>
          </p:cNvSpPr>
          <p:nvPr>
            <p:ph type="body" sz="quarter" idx="18"/>
          </p:nvPr>
        </p:nvSpPr>
        <p:spPr/>
        <p:txBody>
          <a:bodyPr/>
          <a:lstStyle/>
          <a:p>
            <a:endParaRPr lang="zh-CN" altLang="en-US"/>
          </a:p>
        </p:txBody>
      </p:sp>
      <p:sp>
        <p:nvSpPr>
          <p:cNvPr id="40" name="文本占位符 39"/>
          <p:cNvSpPr>
            <a:spLocks noGrp="1"/>
          </p:cNvSpPr>
          <p:nvPr>
            <p:ph type="body" sz="quarter" idx="19"/>
          </p:nvPr>
        </p:nvSpPr>
        <p:spPr/>
        <p:txBody>
          <a:bodyPr/>
          <a:lstStyle/>
          <a:p>
            <a:endParaRPr lang="zh-CN" altLang="en-US"/>
          </a:p>
        </p:txBody>
      </p:sp>
      <p:pic>
        <p:nvPicPr>
          <p:cNvPr id="48" name="图形 47" descr="靶心"/>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0708" y="2068478"/>
            <a:ext cx="499140" cy="499138"/>
          </a:xfrm>
          <a:prstGeom prst="rect">
            <a:avLst/>
          </a:prstGeom>
        </p:spPr>
      </p:pic>
      <p:pic>
        <p:nvPicPr>
          <p:cNvPr id="49" name="图形 48" descr="灯泡"/>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18484" y="2024810"/>
            <a:ext cx="535764" cy="535762"/>
          </a:xfrm>
          <a:prstGeom prst="rect">
            <a:avLst/>
          </a:prstGeom>
        </p:spPr>
      </p:pic>
      <p:sp>
        <p:nvSpPr>
          <p:cNvPr id="25" name="文本框 24"/>
          <p:cNvSpPr txBox="1"/>
          <p:nvPr/>
        </p:nvSpPr>
        <p:spPr>
          <a:xfrm>
            <a:off x="9323705" y="3898900"/>
            <a:ext cx="2216785" cy="1918335"/>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a:r>
              <a:rPr lang="en-US" altLang="zh-CN" sz="1600" dirty="0"/>
              <a:t>Four motors for Mcnum wheels cost us </a:t>
            </a:r>
            <a:r>
              <a:rPr lang="en-US" altLang="zh-CN" sz="1600" b="1" dirty="0"/>
              <a:t>90</a:t>
            </a:r>
            <a:r>
              <a:rPr lang="en-US" altLang="zh-CN" sz="1600" dirty="0"/>
              <a:t> yuan.</a:t>
            </a:r>
          </a:p>
        </p:txBody>
      </p:sp>
      <p:sp>
        <p:nvSpPr>
          <p:cNvPr id="26" name="文本框 25"/>
          <p:cNvSpPr txBox="1"/>
          <p:nvPr/>
        </p:nvSpPr>
        <p:spPr>
          <a:xfrm>
            <a:off x="9284335" y="3013075"/>
            <a:ext cx="2256155" cy="831850"/>
          </a:xfrm>
          <a:prstGeom prst="rect">
            <a:avLst/>
          </a:prstGeom>
          <a:noFill/>
          <a:ln>
            <a:noFill/>
          </a:ln>
        </p:spPr>
        <p:txBody>
          <a:bodyPr wrap="none" lIns="180000" tIns="180000" rIns="180000" bIns="180000" rtlCol="0">
            <a:noAutofit/>
          </a:bodyPr>
          <a:lstStyle/>
          <a:p>
            <a:pPr algn="just"/>
            <a:r>
              <a:rPr lang="en-US" altLang="zh-CN" sz="2000" b="1" dirty="0">
                <a:solidFill>
                  <a:schemeClr val="accent1"/>
                </a:solidFill>
                <a:latin typeface="+mj-ea"/>
                <a:ea typeface="+mj-ea"/>
              </a:rPr>
              <a:t>Motors for </a:t>
            </a:r>
          </a:p>
          <a:p>
            <a:pPr algn="just"/>
            <a:r>
              <a:rPr lang="en-US" altLang="zh-CN" sz="2000" b="1" dirty="0" err="1">
                <a:solidFill>
                  <a:schemeClr val="accent1"/>
                </a:solidFill>
                <a:latin typeface="+mj-ea"/>
                <a:ea typeface="+mj-ea"/>
              </a:rPr>
              <a:t>Mecnum</a:t>
            </a:r>
            <a:r>
              <a:rPr lang="en-US" altLang="zh-CN" sz="2000" b="1" dirty="0">
                <a:solidFill>
                  <a:schemeClr val="accent1"/>
                </a:solidFill>
                <a:latin typeface="+mj-ea"/>
                <a:ea typeface="+mj-ea"/>
              </a:rPr>
              <a:t> wheels</a:t>
            </a:r>
          </a:p>
        </p:txBody>
      </p:sp>
      <p:sp>
        <p:nvSpPr>
          <p:cNvPr id="29" name="文本框 28"/>
          <p:cNvSpPr txBox="1"/>
          <p:nvPr/>
        </p:nvSpPr>
        <p:spPr>
          <a:xfrm>
            <a:off x="617220" y="2049145"/>
            <a:ext cx="2748915" cy="1118870"/>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r"/>
            <a:r>
              <a:rPr lang="en-US" altLang="zh-CN" sz="1600" dirty="0"/>
              <a:t>We use 7.4v and 12v battery which totally cost </a:t>
            </a:r>
            <a:r>
              <a:rPr lang="en-US" altLang="zh-CN" sz="1600" b="1" dirty="0"/>
              <a:t>250</a:t>
            </a:r>
            <a:r>
              <a:rPr lang="en-US" altLang="zh-CN" sz="1600" dirty="0"/>
              <a:t> yuan.</a:t>
            </a:r>
          </a:p>
        </p:txBody>
      </p:sp>
      <p:sp>
        <p:nvSpPr>
          <p:cNvPr id="30" name="文本框 29"/>
          <p:cNvSpPr txBox="1"/>
          <p:nvPr/>
        </p:nvSpPr>
        <p:spPr>
          <a:xfrm>
            <a:off x="1724250" y="1640487"/>
            <a:ext cx="1410768" cy="578721"/>
          </a:xfrm>
          <a:prstGeom prst="rect">
            <a:avLst/>
          </a:prstGeom>
          <a:noFill/>
          <a:ln>
            <a:noFill/>
          </a:ln>
        </p:spPr>
        <p:txBody>
          <a:bodyPr wrap="none" lIns="180000" tIns="180000" rIns="180000" bIns="180000" rtlCol="0">
            <a:noAutofit/>
          </a:bodyPr>
          <a:lstStyle/>
          <a:p>
            <a:pPr algn="r"/>
            <a:r>
              <a:rPr lang="en-US" altLang="zh-CN" sz="2000" b="1" dirty="0">
                <a:solidFill>
                  <a:schemeClr val="accent1"/>
                </a:solidFill>
                <a:latin typeface="+mj-ea"/>
                <a:ea typeface="+mj-ea"/>
              </a:rPr>
              <a:t>Battery</a:t>
            </a:r>
          </a:p>
        </p:txBody>
      </p:sp>
      <p:sp>
        <p:nvSpPr>
          <p:cNvPr id="31" name="文本框 30"/>
          <p:cNvSpPr txBox="1"/>
          <p:nvPr/>
        </p:nvSpPr>
        <p:spPr>
          <a:xfrm>
            <a:off x="340995" y="4771390"/>
            <a:ext cx="3025140" cy="1310640"/>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r"/>
            <a:r>
              <a:rPr lang="en-US" altLang="zh-CN" sz="1600" dirty="0"/>
              <a:t>Six motors for friction wheels cost us </a:t>
            </a:r>
            <a:r>
              <a:rPr lang="en-US" altLang="zh-CN" sz="1600" b="1" dirty="0"/>
              <a:t>360</a:t>
            </a:r>
            <a:r>
              <a:rPr lang="en-US" altLang="zh-CN" sz="1600" dirty="0"/>
              <a:t> yuan.</a:t>
            </a:r>
          </a:p>
        </p:txBody>
      </p:sp>
      <p:sp>
        <p:nvSpPr>
          <p:cNvPr id="32" name="文本框 31"/>
          <p:cNvSpPr txBox="1"/>
          <p:nvPr/>
        </p:nvSpPr>
        <p:spPr>
          <a:xfrm>
            <a:off x="1314450" y="3792855"/>
            <a:ext cx="1967230" cy="1187450"/>
          </a:xfrm>
          <a:prstGeom prst="rect">
            <a:avLst/>
          </a:prstGeom>
          <a:noFill/>
          <a:ln>
            <a:noFill/>
          </a:ln>
        </p:spPr>
        <p:txBody>
          <a:bodyPr wrap="none" lIns="180000" tIns="180000" rIns="180000" bIns="180000" rtlCol="0">
            <a:noAutofit/>
          </a:bodyPr>
          <a:lstStyle/>
          <a:p>
            <a:pPr algn="r"/>
            <a:r>
              <a:rPr lang="en-US" altLang="zh-CN" sz="2000" b="1" dirty="0">
                <a:solidFill>
                  <a:schemeClr val="accent1"/>
                </a:solidFill>
                <a:latin typeface="+mj-ea"/>
                <a:ea typeface="+mj-ea"/>
              </a:rPr>
              <a:t>Motors for </a:t>
            </a:r>
          </a:p>
          <a:p>
            <a:pPr algn="r"/>
            <a:r>
              <a:rPr lang="en-US" altLang="zh-CN" sz="2000" b="1" dirty="0">
                <a:solidFill>
                  <a:schemeClr val="accent1"/>
                </a:solidFill>
                <a:latin typeface="+mj-ea"/>
                <a:ea typeface="+mj-ea"/>
              </a:rPr>
              <a:t>friction wheel</a:t>
            </a:r>
          </a:p>
        </p:txBody>
      </p:sp>
      <p:pic>
        <p:nvPicPr>
          <p:cNvPr id="2" name="图片 1"/>
          <p:cNvPicPr>
            <a:picLocks noChangeAspect="1"/>
          </p:cNvPicPr>
          <p:nvPr/>
        </p:nvPicPr>
        <p:blipFill>
          <a:blip r:embed="rId6"/>
          <a:stretch>
            <a:fillRect/>
          </a:stretch>
        </p:blipFill>
        <p:spPr>
          <a:xfrm>
            <a:off x="3463925" y="1514475"/>
            <a:ext cx="5761990" cy="45675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38</a:t>
            </a:fld>
            <a:endParaRPr lang="zh-CN" altLang="en-US" dirty="0"/>
          </a:p>
        </p:txBody>
      </p:sp>
      <p:sp>
        <p:nvSpPr>
          <p:cNvPr id="4" name="文本框 3"/>
          <p:cNvSpPr txBox="1"/>
          <p:nvPr/>
        </p:nvSpPr>
        <p:spPr>
          <a:xfrm>
            <a:off x="8207263" y="3348110"/>
            <a:ext cx="3455497" cy="859748"/>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a:r>
              <a:rPr lang="en-US" altLang="zh-CN" sz="1400" dirty="0"/>
              <a:t>Five PWM Servo cost us </a:t>
            </a:r>
            <a:r>
              <a:rPr lang="en-US" altLang="zh-CN" sz="1400" b="1" dirty="0"/>
              <a:t>120</a:t>
            </a:r>
            <a:r>
              <a:rPr lang="en-US" altLang="zh-CN" sz="1400" dirty="0"/>
              <a:t> yuan.</a:t>
            </a:r>
          </a:p>
        </p:txBody>
      </p:sp>
      <p:sp>
        <p:nvSpPr>
          <p:cNvPr id="5" name="文本框 4"/>
          <p:cNvSpPr txBox="1"/>
          <p:nvPr/>
        </p:nvSpPr>
        <p:spPr>
          <a:xfrm>
            <a:off x="8157059" y="3034351"/>
            <a:ext cx="1410768" cy="578721"/>
          </a:xfrm>
          <a:prstGeom prst="rect">
            <a:avLst/>
          </a:prstGeom>
          <a:noFill/>
          <a:ln>
            <a:noFill/>
          </a:ln>
        </p:spPr>
        <p:txBody>
          <a:bodyPr wrap="none" lIns="180000" tIns="180000" rIns="180000" bIns="180000" rtlCol="0">
            <a:noAutofit/>
          </a:bodyPr>
          <a:lstStyle/>
          <a:p>
            <a:pPr algn="just"/>
            <a:r>
              <a:rPr lang="en-US" altLang="zh-CN" sz="2000" b="1" dirty="0">
                <a:solidFill>
                  <a:schemeClr val="accent1"/>
                </a:solidFill>
                <a:latin typeface="+mj-ea"/>
                <a:ea typeface="+mj-ea"/>
              </a:rPr>
              <a:t>PWM Servo</a:t>
            </a:r>
          </a:p>
        </p:txBody>
      </p:sp>
      <p:sp>
        <p:nvSpPr>
          <p:cNvPr id="6" name="文本框 5"/>
          <p:cNvSpPr txBox="1"/>
          <p:nvPr/>
        </p:nvSpPr>
        <p:spPr>
          <a:xfrm>
            <a:off x="552402" y="3348110"/>
            <a:ext cx="3455497" cy="859748"/>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r"/>
            <a:r>
              <a:rPr lang="en-US" altLang="zh-CN" sz="1400" dirty="0"/>
              <a:t>Five L298N cost us </a:t>
            </a:r>
            <a:r>
              <a:rPr lang="en-US" altLang="zh-CN" sz="1400" b="1" dirty="0"/>
              <a:t>60</a:t>
            </a:r>
            <a:r>
              <a:rPr lang="en-US" altLang="zh-CN" sz="1400" dirty="0"/>
              <a:t> yuan.</a:t>
            </a:r>
          </a:p>
        </p:txBody>
      </p:sp>
      <p:sp>
        <p:nvSpPr>
          <p:cNvPr id="7" name="文本框 6"/>
          <p:cNvSpPr txBox="1"/>
          <p:nvPr/>
        </p:nvSpPr>
        <p:spPr>
          <a:xfrm>
            <a:off x="2597131" y="3020381"/>
            <a:ext cx="1410768" cy="578721"/>
          </a:xfrm>
          <a:prstGeom prst="rect">
            <a:avLst/>
          </a:prstGeom>
          <a:noFill/>
          <a:ln>
            <a:noFill/>
          </a:ln>
        </p:spPr>
        <p:txBody>
          <a:bodyPr wrap="none" lIns="180000" tIns="180000" rIns="180000" bIns="180000" rtlCol="0">
            <a:noAutofit/>
          </a:bodyPr>
          <a:lstStyle/>
          <a:p>
            <a:pPr algn="r"/>
            <a:r>
              <a:rPr lang="en-US" altLang="zh-CN" sz="2000" b="1" dirty="0">
                <a:solidFill>
                  <a:schemeClr val="accent1"/>
                </a:solidFill>
                <a:latin typeface="+mj-ea"/>
                <a:ea typeface="+mj-ea"/>
              </a:rPr>
              <a:t>L298N</a:t>
            </a:r>
          </a:p>
        </p:txBody>
      </p:sp>
      <p:sp>
        <p:nvSpPr>
          <p:cNvPr id="8" name="文本框 7"/>
          <p:cNvSpPr txBox="1"/>
          <p:nvPr/>
        </p:nvSpPr>
        <p:spPr>
          <a:xfrm>
            <a:off x="7770779" y="5312277"/>
            <a:ext cx="3455497" cy="859748"/>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a:r>
              <a:rPr lang="en-US" altLang="zh-CN" sz="1400" dirty="0"/>
              <a:t>About </a:t>
            </a:r>
            <a:r>
              <a:rPr lang="en-US" altLang="zh-CN" sz="1400" b="1" dirty="0"/>
              <a:t>140</a:t>
            </a:r>
            <a:r>
              <a:rPr lang="en-US" altLang="zh-CN" sz="1400" dirty="0"/>
              <a:t> yuan</a:t>
            </a:r>
          </a:p>
        </p:txBody>
      </p:sp>
      <p:sp>
        <p:nvSpPr>
          <p:cNvPr id="9" name="文本框 8"/>
          <p:cNvSpPr txBox="1"/>
          <p:nvPr/>
        </p:nvSpPr>
        <p:spPr>
          <a:xfrm>
            <a:off x="7676760" y="4929303"/>
            <a:ext cx="1410768" cy="578721"/>
          </a:xfrm>
          <a:prstGeom prst="rect">
            <a:avLst/>
          </a:prstGeom>
          <a:noFill/>
          <a:ln>
            <a:noFill/>
          </a:ln>
        </p:spPr>
        <p:txBody>
          <a:bodyPr wrap="none" lIns="180000" tIns="180000" rIns="180000" bIns="180000" rtlCol="0">
            <a:noAutofit/>
          </a:bodyPr>
          <a:lstStyle/>
          <a:p>
            <a:pPr algn="just"/>
            <a:r>
              <a:rPr lang="en-US" altLang="zh-CN" sz="2000" b="1" dirty="0">
                <a:solidFill>
                  <a:schemeClr val="accent1"/>
                </a:solidFill>
                <a:latin typeface="+mj-ea"/>
                <a:ea typeface="+mj-ea"/>
              </a:rPr>
              <a:t>Other control modules</a:t>
            </a:r>
          </a:p>
        </p:txBody>
      </p:sp>
      <p:sp>
        <p:nvSpPr>
          <p:cNvPr id="10" name="文本框 9"/>
          <p:cNvSpPr txBox="1"/>
          <p:nvPr/>
        </p:nvSpPr>
        <p:spPr>
          <a:xfrm>
            <a:off x="1715770" y="5312410"/>
            <a:ext cx="2782570" cy="779780"/>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r"/>
            <a:r>
              <a:rPr lang="en-US" altLang="zh-CN" sz="1400" dirty="0"/>
              <a:t>The bluetooth handle cost us </a:t>
            </a:r>
            <a:r>
              <a:rPr lang="en-US" altLang="zh-CN" sz="1400" b="1" dirty="0"/>
              <a:t>53</a:t>
            </a:r>
            <a:r>
              <a:rPr lang="en-US" altLang="zh-CN" sz="1400" dirty="0"/>
              <a:t> yuan.</a:t>
            </a:r>
          </a:p>
        </p:txBody>
      </p:sp>
      <p:sp>
        <p:nvSpPr>
          <p:cNvPr id="11" name="文本框 10"/>
          <p:cNvSpPr txBox="1"/>
          <p:nvPr/>
        </p:nvSpPr>
        <p:spPr>
          <a:xfrm>
            <a:off x="3010698" y="4929303"/>
            <a:ext cx="1410768" cy="578721"/>
          </a:xfrm>
          <a:prstGeom prst="rect">
            <a:avLst/>
          </a:prstGeom>
          <a:noFill/>
          <a:ln>
            <a:noFill/>
          </a:ln>
        </p:spPr>
        <p:txBody>
          <a:bodyPr wrap="none" lIns="180000" tIns="180000" rIns="180000" bIns="180000" rtlCol="0">
            <a:noAutofit/>
          </a:bodyPr>
          <a:lstStyle/>
          <a:p>
            <a:pPr algn="r"/>
            <a:r>
              <a:rPr lang="en-US" altLang="zh-CN" sz="2000" b="1" dirty="0">
                <a:solidFill>
                  <a:schemeClr val="accent1"/>
                </a:solidFill>
                <a:latin typeface="+mj-ea"/>
                <a:ea typeface="+mj-ea"/>
              </a:rPr>
              <a:t>The Bluetooth handle</a:t>
            </a:r>
          </a:p>
        </p:txBody>
      </p:sp>
      <p:grpSp>
        <p:nvGrpSpPr>
          <p:cNvPr id="12" name="组合 11"/>
          <p:cNvGrpSpPr/>
          <p:nvPr/>
        </p:nvGrpSpPr>
        <p:grpSpPr>
          <a:xfrm>
            <a:off x="3946912" y="1998762"/>
            <a:ext cx="4298176" cy="4093498"/>
            <a:chOff x="4049486" y="1959921"/>
            <a:chExt cx="4093028" cy="3898120"/>
          </a:xfrm>
        </p:grpSpPr>
        <p:sp>
          <p:nvSpPr>
            <p:cNvPr id="13" name="五边形 12"/>
            <p:cNvSpPr/>
            <p:nvPr/>
          </p:nvSpPr>
          <p:spPr>
            <a:xfrm>
              <a:off x="4974710" y="2841086"/>
              <a:ext cx="2242580" cy="2135790"/>
            </a:xfrm>
            <a:prstGeom prst="pentagon">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4" name="五边形 13"/>
            <p:cNvSpPr/>
            <p:nvPr/>
          </p:nvSpPr>
          <p:spPr>
            <a:xfrm>
              <a:off x="4501660" y="2390562"/>
              <a:ext cx="3188681" cy="3036837"/>
            </a:xfrm>
            <a:prstGeom prst="pentagon">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5" name="五边形 14"/>
            <p:cNvSpPr/>
            <p:nvPr/>
          </p:nvSpPr>
          <p:spPr>
            <a:xfrm>
              <a:off x="4049486" y="1959921"/>
              <a:ext cx="4093028" cy="3898120"/>
            </a:xfrm>
            <a:prstGeom prst="pentagon">
              <a:avLst/>
            </a:prstGeom>
            <a:noFill/>
            <a:ln>
              <a:solidFill>
                <a:schemeClr val="accent1">
                  <a:lumMod val="50000"/>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6" name="五边形 15"/>
            <p:cNvSpPr/>
            <p:nvPr/>
          </p:nvSpPr>
          <p:spPr>
            <a:xfrm>
              <a:off x="5245842" y="3099306"/>
              <a:ext cx="1700317" cy="1619349"/>
            </a:xfrm>
            <a:prstGeom prst="pentagon">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ea"/>
                  <a:ea typeface="+mj-ea"/>
                </a:rPr>
                <a:t>640 yuan for control</a:t>
              </a:r>
            </a:p>
          </p:txBody>
        </p:sp>
      </p:grpSp>
      <p:sp>
        <p:nvSpPr>
          <p:cNvPr id="17" name="椭圆 16"/>
          <p:cNvSpPr/>
          <p:nvPr/>
        </p:nvSpPr>
        <p:spPr>
          <a:xfrm>
            <a:off x="5808986" y="2204791"/>
            <a:ext cx="574028" cy="574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椭圆 17"/>
          <p:cNvSpPr/>
          <p:nvPr/>
        </p:nvSpPr>
        <p:spPr>
          <a:xfrm>
            <a:off x="7477685" y="3374858"/>
            <a:ext cx="574028" cy="574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椭圆 18"/>
          <p:cNvSpPr/>
          <p:nvPr/>
        </p:nvSpPr>
        <p:spPr>
          <a:xfrm>
            <a:off x="4140287" y="3374858"/>
            <a:ext cx="574028" cy="574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椭圆 19"/>
          <p:cNvSpPr/>
          <p:nvPr/>
        </p:nvSpPr>
        <p:spPr>
          <a:xfrm>
            <a:off x="6831846" y="5338085"/>
            <a:ext cx="574028" cy="574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椭圆 20"/>
          <p:cNvSpPr/>
          <p:nvPr/>
        </p:nvSpPr>
        <p:spPr>
          <a:xfrm>
            <a:off x="4786127" y="5338085"/>
            <a:ext cx="574028" cy="574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pic>
        <p:nvPicPr>
          <p:cNvPr id="64" name="图形 63" descr="照相机"/>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29784" y="2325591"/>
            <a:ext cx="332432" cy="332430"/>
          </a:xfrm>
          <a:prstGeom prst="rect">
            <a:avLst/>
          </a:prstGeom>
        </p:spPr>
      </p:pic>
      <p:pic>
        <p:nvPicPr>
          <p:cNvPr id="65" name="图形 64" descr="打开的书"/>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3596" y="3498822"/>
            <a:ext cx="322206" cy="322204"/>
          </a:xfrm>
          <a:prstGeom prst="rect">
            <a:avLst/>
          </a:prstGeom>
        </p:spPr>
      </p:pic>
      <p:pic>
        <p:nvPicPr>
          <p:cNvPr id="63" name="图形 62" descr="书"/>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73530" y="3506151"/>
            <a:ext cx="307546" cy="307546"/>
          </a:xfrm>
          <a:prstGeom prst="rect">
            <a:avLst/>
          </a:prstGeom>
        </p:spPr>
      </p:pic>
      <p:pic>
        <p:nvPicPr>
          <p:cNvPr id="67" name="图形 66" descr="毕业帽"/>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51503" y="5403461"/>
            <a:ext cx="443276" cy="443276"/>
          </a:xfrm>
          <a:prstGeom prst="rect">
            <a:avLst/>
          </a:prstGeom>
        </p:spPr>
      </p:pic>
      <p:pic>
        <p:nvPicPr>
          <p:cNvPr id="66" name="图形 65" descr="带齿轮的头部"/>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28972" y="5430539"/>
            <a:ext cx="389124" cy="389122"/>
          </a:xfrm>
          <a:prstGeom prst="rect">
            <a:avLst/>
          </a:prstGeom>
        </p:spPr>
      </p:pic>
      <p:sp>
        <p:nvSpPr>
          <p:cNvPr id="27" name="文本框 26"/>
          <p:cNvSpPr txBox="1"/>
          <p:nvPr/>
        </p:nvSpPr>
        <p:spPr>
          <a:xfrm>
            <a:off x="5390616" y="1521274"/>
            <a:ext cx="1410768" cy="578721"/>
          </a:xfrm>
          <a:prstGeom prst="rect">
            <a:avLst/>
          </a:prstGeom>
          <a:noFill/>
          <a:ln>
            <a:noFill/>
          </a:ln>
        </p:spPr>
        <p:txBody>
          <a:bodyPr wrap="none" lIns="180000" tIns="180000" rIns="180000" bIns="180000" rtlCol="0">
            <a:noAutofit/>
          </a:bodyPr>
          <a:lstStyle/>
          <a:p>
            <a:pPr algn="ctr"/>
            <a:r>
              <a:rPr lang="en-US" altLang="zh-CN" sz="2000" b="1" dirty="0">
                <a:solidFill>
                  <a:schemeClr val="accent1"/>
                </a:solidFill>
                <a:latin typeface="+mj-ea"/>
                <a:ea typeface="+mj-ea"/>
              </a:rPr>
              <a:t>Arduino maga</a:t>
            </a:r>
          </a:p>
        </p:txBody>
      </p:sp>
      <p:sp>
        <p:nvSpPr>
          <p:cNvPr id="28" name="文本框 27"/>
          <p:cNvSpPr txBox="1"/>
          <p:nvPr/>
        </p:nvSpPr>
        <p:spPr>
          <a:xfrm>
            <a:off x="3947160" y="920115"/>
            <a:ext cx="4227830" cy="798195"/>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ctr"/>
            <a:r>
              <a:rPr lang="en-US" altLang="zh-CN" sz="1400" dirty="0"/>
              <a:t>Three Arduino maga and the related development board cost us </a:t>
            </a:r>
            <a:r>
              <a:rPr lang="en-US" altLang="zh-CN" sz="1400" b="1" dirty="0"/>
              <a:t>260</a:t>
            </a:r>
            <a:r>
              <a:rPr lang="en-US" altLang="zh-CN" sz="1400" dirty="0"/>
              <a:t> yuan.</a:t>
            </a:r>
          </a:p>
        </p:txBody>
      </p:sp>
      <p:sp>
        <p:nvSpPr>
          <p:cNvPr id="38" name="文本占位符 12"/>
          <p:cNvSpPr txBox="1"/>
          <p:nvPr/>
        </p:nvSpPr>
        <p:spPr>
          <a:xfrm>
            <a:off x="288669" y="304274"/>
            <a:ext cx="6100296" cy="606922"/>
          </a:xfrm>
          <a:prstGeom prst="rect">
            <a:avLst/>
          </a:prstGeom>
        </p:spPr>
        <p:txBody>
          <a:bodyPr vert="horz" lIns="91440" tIns="45720" rIns="91440" bIns="45720" rtlCol="0">
            <a:normAutofit fontScale="97500" lnSpcReduction="10000"/>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buClrTx/>
              <a:buSzTx/>
              <a:buFontTx/>
            </a:pPr>
            <a:r>
              <a:rPr lang="en-US" altLang="zh-CN" sz="3600">
                <a:solidFill>
                  <a:schemeClr val="accent3">
                    <a:lumMod val="60000"/>
                    <a:lumOff val="40000"/>
                  </a:schemeClr>
                </a:solidFill>
              </a:rPr>
              <a:t>Cost Estimation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en-US" altLang="zh-CN" dirty="0"/>
              <a:t>PART Ⅴ</a:t>
            </a:r>
            <a:r>
              <a:rPr lang="zh-CN" altLang="en-US" dirty="0"/>
              <a:t> </a:t>
            </a:r>
            <a:r>
              <a:rPr lang="zh-CN" altLang="en-US" dirty="0">
                <a:solidFill>
                  <a:schemeClr val="accent2"/>
                </a:solidFill>
                <a:sym typeface="Wingdings 3" panose="05040102010807070707" pitchFamily="18" charset="2"/>
              </a:rPr>
              <a:t></a:t>
            </a:r>
            <a:endParaRPr lang="zh-CN" altLang="en-US" dirty="0"/>
          </a:p>
        </p:txBody>
      </p:sp>
      <p:sp>
        <p:nvSpPr>
          <p:cNvPr id="13" name="文本占位符 12"/>
          <p:cNvSpPr>
            <a:spLocks noGrp="1"/>
          </p:cNvSpPr>
          <p:nvPr>
            <p:ph type="body" sz="quarter" idx="13"/>
          </p:nvPr>
        </p:nvSpPr>
        <p:spPr/>
        <p:txBody>
          <a:bodyPr>
            <a:normAutofit fontScale="92500" lnSpcReduction="10000"/>
          </a:bodyPr>
          <a:lstStyle/>
          <a:p>
            <a:r>
              <a:rPr lang="en-US" altLang="zh-CN" dirty="0"/>
              <a:t>Conclusion</a:t>
            </a:r>
            <a:endParaRPr lang="zh-CN" altLang="en-US" dirty="0"/>
          </a:p>
        </p:txBody>
      </p:sp>
      <p:sp>
        <p:nvSpPr>
          <p:cNvPr id="25" name="文本占位符 24"/>
          <p:cNvSpPr>
            <a:spLocks noGrp="1"/>
          </p:cNvSpPr>
          <p:nvPr>
            <p:ph type="body" sz="quarter" idx="14"/>
          </p:nvPr>
        </p:nvSpPr>
        <p:spPr/>
        <p:txBody>
          <a:bodyPr>
            <a:normAutofit/>
          </a:bodyPr>
          <a:lstStyle/>
          <a:p>
            <a:r>
              <a:rPr lang="en-US" altLang="zh-CN" dirty="0"/>
              <a:t>Structure</a:t>
            </a:r>
            <a:endParaRPr lang="zh-CN" altLang="en-US" dirty="0"/>
          </a:p>
          <a:p>
            <a:r>
              <a:rPr lang="en-US" altLang="zh-CN" dirty="0">
                <a:sym typeface="+mn-ea"/>
              </a:rPr>
              <a:t>Time Management</a:t>
            </a:r>
            <a:endParaRPr lang="zh-CN" altLang="en-US" dirty="0"/>
          </a:p>
          <a:p>
            <a:r>
              <a:rPr lang="en-US" altLang="zh-CN" dirty="0">
                <a:sym typeface="+mn-ea"/>
              </a:rPr>
              <a:t>Cost Estimation</a:t>
            </a:r>
            <a:endParaRPr lang="zh-CN" altLang="en-US" dirty="0"/>
          </a:p>
          <a:p>
            <a:r>
              <a:rPr lang="en-US" altLang="zh-CN" dirty="0"/>
              <a:t>Actural Effect</a:t>
            </a:r>
          </a:p>
        </p:txBody>
      </p:sp>
      <p:sp>
        <p:nvSpPr>
          <p:cNvPr id="20" name="文本占位符 19"/>
          <p:cNvSpPr>
            <a:spLocks noGrp="1"/>
          </p:cNvSpPr>
          <p:nvPr>
            <p:ph type="body" sz="quarter" idx="19"/>
          </p:nvPr>
        </p:nvSpPr>
        <p:spPr/>
        <p:txBody>
          <a:bodyPr/>
          <a:lstStyle/>
          <a:p>
            <a:r>
              <a:rPr lang="en-US" altLang="zh-CN" dirty="0"/>
              <a:t>YOUR SLOGAN HERE</a:t>
            </a:r>
          </a:p>
        </p:txBody>
      </p:sp>
      <p:sp>
        <p:nvSpPr>
          <p:cNvPr id="4" name="文本占位符 3"/>
          <p:cNvSpPr>
            <a:spLocks noGrp="1"/>
          </p:cNvSpPr>
          <p:nvPr>
            <p:ph type="body" sz="quarter" idx="11"/>
          </p:nvPr>
        </p:nvSpPr>
        <p:spPr/>
        <p:txBody>
          <a:bodyPr/>
          <a:lstStyle/>
          <a:p>
            <a:r>
              <a:rPr lang="en-US" altLang="zh-CN" dirty="0"/>
              <a:t>05</a:t>
            </a: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占位符 15"/>
          <p:cNvSpPr txBox="1"/>
          <p:nvPr/>
        </p:nvSpPr>
        <p:spPr>
          <a:xfrm>
            <a:off x="660399" y="6393737"/>
            <a:ext cx="2014538" cy="244682"/>
          </a:xfrm>
          <a:prstGeom prst="rect">
            <a:avLst/>
          </a:prstGeom>
          <a:noFill/>
        </p:spPr>
        <p:txBody>
          <a:bodyPr vert="horz" wrap="square" lIns="0" tIns="45720" rIns="0" bIns="45720" rtlCol="0">
            <a:spAutoFit/>
          </a:bodyPr>
          <a:lstStyle>
            <a:lvl1pPr marL="0" indent="0" algn="dist" defTabSz="914400" rtl="0" eaLnBrk="1" latinLnBrk="0" hangingPunct="1">
              <a:lnSpc>
                <a:spcPct val="90000"/>
              </a:lnSpc>
              <a:spcBef>
                <a:spcPts val="1000"/>
              </a:spcBef>
              <a:buFont typeface="Arial" panose="020B0604020202020204" pitchFamily="34" charset="0"/>
              <a:buNone/>
              <a:defRPr lang="zh-CN" altLang="en-US" sz="1100" kern="1200" spc="100" dirty="0">
                <a:solidFill>
                  <a:schemeClr val="tx1">
                    <a:lumMod val="65000"/>
                    <a:lumOff val="35000"/>
                  </a:schemeClr>
                </a:solidFill>
                <a:latin typeface="+mn-lt"/>
                <a:ea typeface="微软雅黑 Light" panose="020B0502040204020203" pitchFamily="34" charset="-122"/>
                <a:cs typeface="+mn-ea"/>
                <a:sym typeface="Wingdings 3" panose="05040102010807070707" pitchFamily="18" charset="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a:t>Group 5</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37"/>
          <p:cNvSpPr>
            <a:spLocks noGrp="1"/>
          </p:cNvSpPr>
          <p:nvPr>
            <p:ph type="title"/>
          </p:nvPr>
        </p:nvSpPr>
        <p:spPr/>
        <p:txBody>
          <a:bodyPr/>
          <a:lstStyle/>
          <a:p>
            <a:r>
              <a:rPr lang="en-US" altLang="zh-CN" sz="3600" dirty="0">
                <a:solidFill>
                  <a:schemeClr val="accent3">
                    <a:lumMod val="60000"/>
                    <a:lumOff val="40000"/>
                  </a:schemeClr>
                </a:solidFill>
                <a:cs typeface="+mn-cs"/>
              </a:rPr>
              <a:t>Project Review</a:t>
            </a:r>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4</a:t>
            </a:fld>
            <a:endParaRPr lang="zh-CN" altLang="en-US" dirty="0"/>
          </a:p>
        </p:txBody>
      </p:sp>
      <p:sp>
        <p:nvSpPr>
          <p:cNvPr id="39" name="文本占位符 38"/>
          <p:cNvSpPr>
            <a:spLocks noGrp="1"/>
          </p:cNvSpPr>
          <p:nvPr>
            <p:ph type="body" sz="quarter" idx="17"/>
          </p:nvPr>
        </p:nvSpPr>
        <p:spPr/>
        <p:txBody>
          <a:bodyPr/>
          <a:lstStyle/>
          <a:p>
            <a:endParaRPr lang="zh-CN" altLang="en-US"/>
          </a:p>
        </p:txBody>
      </p:sp>
      <p:sp>
        <p:nvSpPr>
          <p:cNvPr id="40" name="文本占位符 39"/>
          <p:cNvSpPr>
            <a:spLocks noGrp="1"/>
          </p:cNvSpPr>
          <p:nvPr>
            <p:ph type="body" sz="quarter" idx="18"/>
          </p:nvPr>
        </p:nvSpPr>
        <p:spPr/>
        <p:txBody>
          <a:bodyPr/>
          <a:lstStyle/>
          <a:p>
            <a:endParaRPr lang="zh-CN" altLang="en-US" dirty="0"/>
          </a:p>
        </p:txBody>
      </p:sp>
      <p:sp>
        <p:nvSpPr>
          <p:cNvPr id="41" name="文本占位符 40"/>
          <p:cNvSpPr>
            <a:spLocks noGrp="1"/>
          </p:cNvSpPr>
          <p:nvPr>
            <p:ph type="body" sz="quarter" idx="19"/>
          </p:nvPr>
        </p:nvSpPr>
        <p:spPr/>
        <p:txBody>
          <a:bodyPr/>
          <a:lstStyle/>
          <a:p>
            <a:endParaRPr lang="zh-CN" altLang="en-US" dirty="0"/>
          </a:p>
        </p:txBody>
      </p:sp>
      <p:pic>
        <p:nvPicPr>
          <p:cNvPr id="32" name="图片 31"/>
          <p:cNvPicPr>
            <a:picLocks noChangeAspect="1"/>
          </p:cNvPicPr>
          <p:nvPr/>
        </p:nvPicPr>
        <p:blipFill>
          <a:blip r:embed="rId2"/>
          <a:stretch>
            <a:fillRect/>
          </a:stretch>
        </p:blipFill>
        <p:spPr>
          <a:xfrm>
            <a:off x="2827020" y="838200"/>
            <a:ext cx="6137275" cy="5543550"/>
          </a:xfrm>
          <a:prstGeom prst="rect">
            <a:avLst/>
          </a:prstGeom>
        </p:spPr>
      </p:pic>
      <p:pic>
        <p:nvPicPr>
          <p:cNvPr id="33" name="图片 32" descr="网球"/>
          <p:cNvPicPr>
            <a:picLocks noChangeAspect="1"/>
          </p:cNvPicPr>
          <p:nvPr/>
        </p:nvPicPr>
        <p:blipFill>
          <a:blip r:embed="rId3"/>
          <a:stretch>
            <a:fillRect/>
          </a:stretch>
        </p:blipFill>
        <p:spPr>
          <a:xfrm>
            <a:off x="7529830" y="4600575"/>
            <a:ext cx="354330" cy="360045"/>
          </a:xfrm>
          <a:prstGeom prst="rect">
            <a:avLst/>
          </a:prstGeom>
        </p:spPr>
      </p:pic>
      <p:pic>
        <p:nvPicPr>
          <p:cNvPr id="35" name="图片 34" descr="乒乓球"/>
          <p:cNvPicPr>
            <a:picLocks noChangeAspect="1"/>
          </p:cNvPicPr>
          <p:nvPr/>
        </p:nvPicPr>
        <p:blipFill>
          <a:blip r:embed="rId4"/>
          <a:stretch>
            <a:fillRect/>
          </a:stretch>
        </p:blipFill>
        <p:spPr>
          <a:xfrm>
            <a:off x="7091680" y="5629275"/>
            <a:ext cx="216535" cy="217805"/>
          </a:xfrm>
          <a:prstGeom prst="rect">
            <a:avLst/>
          </a:prstGeom>
        </p:spPr>
      </p:pic>
      <p:pic>
        <p:nvPicPr>
          <p:cNvPr id="36" name="图片 35" descr="壁球"/>
          <p:cNvPicPr>
            <a:picLocks noChangeAspect="1"/>
          </p:cNvPicPr>
          <p:nvPr/>
        </p:nvPicPr>
        <p:blipFill>
          <a:blip r:embed="rId5"/>
          <a:stretch>
            <a:fillRect/>
          </a:stretch>
        </p:blipFill>
        <p:spPr>
          <a:xfrm>
            <a:off x="7091680" y="5194935"/>
            <a:ext cx="218440" cy="217805"/>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268336" y="2364740"/>
            <a:ext cx="1467868" cy="1576070"/>
          </a:xfrm>
          <a:prstGeom prst="rect">
            <a:avLst/>
          </a:prstGeom>
        </p:spPr>
      </p:pic>
      <p:pic>
        <p:nvPicPr>
          <p:cNvPr id="60" name="图片 59" descr="网球"/>
          <p:cNvPicPr>
            <a:picLocks noChangeAspect="1"/>
          </p:cNvPicPr>
          <p:nvPr/>
        </p:nvPicPr>
        <p:blipFill>
          <a:blip r:embed="rId3"/>
          <a:stretch>
            <a:fillRect/>
          </a:stretch>
        </p:blipFill>
        <p:spPr>
          <a:xfrm>
            <a:off x="8235148" y="4600575"/>
            <a:ext cx="354330" cy="360045"/>
          </a:xfrm>
          <a:prstGeom prst="rect">
            <a:avLst/>
          </a:prstGeom>
        </p:spPr>
      </p:pic>
      <p:pic>
        <p:nvPicPr>
          <p:cNvPr id="74" name="图片 73" descr="壁球"/>
          <p:cNvPicPr>
            <a:picLocks noChangeAspect="1"/>
          </p:cNvPicPr>
          <p:nvPr/>
        </p:nvPicPr>
        <p:blipFill>
          <a:blip r:embed="rId5"/>
          <a:stretch>
            <a:fillRect/>
          </a:stretch>
        </p:blipFill>
        <p:spPr>
          <a:xfrm>
            <a:off x="7430262" y="5194935"/>
            <a:ext cx="218440" cy="217805"/>
          </a:xfrm>
          <a:prstGeom prst="rect">
            <a:avLst/>
          </a:prstGeom>
        </p:spPr>
      </p:pic>
      <p:pic>
        <p:nvPicPr>
          <p:cNvPr id="75" name="图片 74" descr="壁球"/>
          <p:cNvPicPr>
            <a:picLocks noChangeAspect="1"/>
          </p:cNvPicPr>
          <p:nvPr/>
        </p:nvPicPr>
        <p:blipFill>
          <a:blip r:embed="rId5"/>
          <a:stretch>
            <a:fillRect/>
          </a:stretch>
        </p:blipFill>
        <p:spPr>
          <a:xfrm>
            <a:off x="7768844" y="5194935"/>
            <a:ext cx="218440" cy="217805"/>
          </a:xfrm>
          <a:prstGeom prst="rect">
            <a:avLst/>
          </a:prstGeom>
        </p:spPr>
      </p:pic>
      <p:pic>
        <p:nvPicPr>
          <p:cNvPr id="76" name="图片 75" descr="壁球"/>
          <p:cNvPicPr>
            <a:picLocks noChangeAspect="1"/>
          </p:cNvPicPr>
          <p:nvPr/>
        </p:nvPicPr>
        <p:blipFill>
          <a:blip r:embed="rId5"/>
          <a:stretch>
            <a:fillRect/>
          </a:stretch>
        </p:blipFill>
        <p:spPr>
          <a:xfrm>
            <a:off x="8107426" y="5194935"/>
            <a:ext cx="218440" cy="217805"/>
          </a:xfrm>
          <a:prstGeom prst="rect">
            <a:avLst/>
          </a:prstGeom>
        </p:spPr>
      </p:pic>
      <p:pic>
        <p:nvPicPr>
          <p:cNvPr id="77" name="图片 76" descr="壁球"/>
          <p:cNvPicPr>
            <a:picLocks noChangeAspect="1"/>
          </p:cNvPicPr>
          <p:nvPr/>
        </p:nvPicPr>
        <p:blipFill>
          <a:blip r:embed="rId5"/>
          <a:stretch>
            <a:fillRect/>
          </a:stretch>
        </p:blipFill>
        <p:spPr>
          <a:xfrm>
            <a:off x="8446008" y="5194935"/>
            <a:ext cx="218440" cy="217805"/>
          </a:xfrm>
          <a:prstGeom prst="rect">
            <a:avLst/>
          </a:prstGeom>
        </p:spPr>
      </p:pic>
      <p:pic>
        <p:nvPicPr>
          <p:cNvPr id="78" name="图片 77" descr="乒乓球"/>
          <p:cNvPicPr>
            <a:picLocks noChangeAspect="1"/>
          </p:cNvPicPr>
          <p:nvPr/>
        </p:nvPicPr>
        <p:blipFill>
          <a:blip r:embed="rId4"/>
          <a:stretch>
            <a:fillRect/>
          </a:stretch>
        </p:blipFill>
        <p:spPr>
          <a:xfrm>
            <a:off x="7427309" y="5629275"/>
            <a:ext cx="216535" cy="217805"/>
          </a:xfrm>
          <a:prstGeom prst="rect">
            <a:avLst/>
          </a:prstGeom>
        </p:spPr>
      </p:pic>
      <p:pic>
        <p:nvPicPr>
          <p:cNvPr id="79" name="图片 78" descr="乒乓球"/>
          <p:cNvPicPr>
            <a:picLocks noChangeAspect="1"/>
          </p:cNvPicPr>
          <p:nvPr/>
        </p:nvPicPr>
        <p:blipFill>
          <a:blip r:embed="rId4"/>
          <a:stretch>
            <a:fillRect/>
          </a:stretch>
        </p:blipFill>
        <p:spPr>
          <a:xfrm>
            <a:off x="7762939" y="5629275"/>
            <a:ext cx="216535" cy="217805"/>
          </a:xfrm>
          <a:prstGeom prst="rect">
            <a:avLst/>
          </a:prstGeom>
        </p:spPr>
      </p:pic>
      <p:pic>
        <p:nvPicPr>
          <p:cNvPr id="80" name="图片 79" descr="乒乓球"/>
          <p:cNvPicPr>
            <a:picLocks noChangeAspect="1"/>
          </p:cNvPicPr>
          <p:nvPr/>
        </p:nvPicPr>
        <p:blipFill>
          <a:blip r:embed="rId4"/>
          <a:stretch>
            <a:fillRect/>
          </a:stretch>
        </p:blipFill>
        <p:spPr>
          <a:xfrm>
            <a:off x="8098568" y="5629275"/>
            <a:ext cx="216535" cy="217805"/>
          </a:xfrm>
          <a:prstGeom prst="rect">
            <a:avLst/>
          </a:prstGeom>
        </p:spPr>
      </p:pic>
      <p:pic>
        <p:nvPicPr>
          <p:cNvPr id="81" name="图片 80" descr="乒乓球"/>
          <p:cNvPicPr>
            <a:picLocks noChangeAspect="1"/>
          </p:cNvPicPr>
          <p:nvPr/>
        </p:nvPicPr>
        <p:blipFill>
          <a:blip r:embed="rId4"/>
          <a:stretch>
            <a:fillRect/>
          </a:stretch>
        </p:blipFill>
        <p:spPr>
          <a:xfrm>
            <a:off x="8434198" y="5629275"/>
            <a:ext cx="216535" cy="217805"/>
          </a:xfrm>
          <a:prstGeom prst="rect">
            <a:avLst/>
          </a:prstGeom>
        </p:spPr>
      </p:pic>
      <p:pic>
        <p:nvPicPr>
          <p:cNvPr id="82" name="图片 81" descr="乒乓球"/>
          <p:cNvPicPr>
            <a:picLocks noChangeAspect="1"/>
          </p:cNvPicPr>
          <p:nvPr/>
        </p:nvPicPr>
        <p:blipFill>
          <a:blip r:embed="rId4"/>
          <a:stretch>
            <a:fillRect/>
          </a:stretch>
        </p:blipFill>
        <p:spPr>
          <a:xfrm>
            <a:off x="7091680" y="6063615"/>
            <a:ext cx="216535" cy="217805"/>
          </a:xfrm>
          <a:prstGeom prst="rect">
            <a:avLst/>
          </a:prstGeom>
        </p:spPr>
      </p:pic>
      <p:pic>
        <p:nvPicPr>
          <p:cNvPr id="83" name="图片 82" descr="乒乓球"/>
          <p:cNvPicPr>
            <a:picLocks noChangeAspect="1"/>
          </p:cNvPicPr>
          <p:nvPr/>
        </p:nvPicPr>
        <p:blipFill>
          <a:blip r:embed="rId4"/>
          <a:stretch>
            <a:fillRect/>
          </a:stretch>
        </p:blipFill>
        <p:spPr>
          <a:xfrm>
            <a:off x="7427309" y="6063615"/>
            <a:ext cx="216535" cy="217805"/>
          </a:xfrm>
          <a:prstGeom prst="rect">
            <a:avLst/>
          </a:prstGeom>
        </p:spPr>
      </p:pic>
      <p:pic>
        <p:nvPicPr>
          <p:cNvPr id="84" name="图片 83" descr="乒乓球"/>
          <p:cNvPicPr>
            <a:picLocks noChangeAspect="1"/>
          </p:cNvPicPr>
          <p:nvPr/>
        </p:nvPicPr>
        <p:blipFill>
          <a:blip r:embed="rId4"/>
          <a:stretch>
            <a:fillRect/>
          </a:stretch>
        </p:blipFill>
        <p:spPr>
          <a:xfrm>
            <a:off x="7762939" y="6063615"/>
            <a:ext cx="216535" cy="217805"/>
          </a:xfrm>
          <a:prstGeom prst="rect">
            <a:avLst/>
          </a:prstGeom>
        </p:spPr>
      </p:pic>
      <p:pic>
        <p:nvPicPr>
          <p:cNvPr id="85" name="图片 84" descr="乒乓球"/>
          <p:cNvPicPr>
            <a:picLocks noChangeAspect="1"/>
          </p:cNvPicPr>
          <p:nvPr/>
        </p:nvPicPr>
        <p:blipFill>
          <a:blip r:embed="rId4"/>
          <a:stretch>
            <a:fillRect/>
          </a:stretch>
        </p:blipFill>
        <p:spPr>
          <a:xfrm>
            <a:off x="8098568" y="6063615"/>
            <a:ext cx="216535" cy="217805"/>
          </a:xfrm>
          <a:prstGeom prst="rect">
            <a:avLst/>
          </a:prstGeom>
        </p:spPr>
      </p:pic>
      <p:pic>
        <p:nvPicPr>
          <p:cNvPr id="86" name="图片 85" descr="乒乓球"/>
          <p:cNvPicPr>
            <a:picLocks noChangeAspect="1"/>
          </p:cNvPicPr>
          <p:nvPr/>
        </p:nvPicPr>
        <p:blipFill>
          <a:blip r:embed="rId4"/>
          <a:stretch>
            <a:fillRect/>
          </a:stretch>
        </p:blipFill>
        <p:spPr>
          <a:xfrm>
            <a:off x="8434198" y="6063615"/>
            <a:ext cx="216535" cy="217805"/>
          </a:xfrm>
          <a:prstGeom prst="rect">
            <a:avLst/>
          </a:prstGeom>
        </p:spPr>
      </p:pic>
      <p:pic>
        <p:nvPicPr>
          <p:cNvPr id="88" name="图片 87"/>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78701" y="2221230"/>
            <a:ext cx="1467868" cy="1576070"/>
          </a:xfrm>
          <a:prstGeom prst="rect">
            <a:avLst/>
          </a:prstGeom>
        </p:spPr>
      </p:pic>
      <p:pic>
        <p:nvPicPr>
          <p:cNvPr id="87" name="图片 86" descr="乒乓球"/>
          <p:cNvPicPr>
            <a:picLocks noChangeAspect="1"/>
          </p:cNvPicPr>
          <p:nvPr/>
        </p:nvPicPr>
        <p:blipFill>
          <a:blip r:embed="rId4"/>
          <a:stretch>
            <a:fillRect/>
          </a:stretch>
        </p:blipFill>
        <p:spPr>
          <a:xfrm>
            <a:off x="6510655" y="2793365"/>
            <a:ext cx="216535" cy="217805"/>
          </a:xfrm>
          <a:prstGeom prst="rect">
            <a:avLst/>
          </a:prstGeom>
        </p:spPr>
      </p:pic>
      <p:pic>
        <p:nvPicPr>
          <p:cNvPr id="90" name="图片 89"/>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17100000">
            <a:off x="4320031" y="526415"/>
            <a:ext cx="1467868" cy="1576070"/>
          </a:xfrm>
          <a:prstGeom prst="rect">
            <a:avLst/>
          </a:prstGeom>
        </p:spPr>
      </p:pic>
      <p:pic>
        <p:nvPicPr>
          <p:cNvPr id="91" name="图片 90" descr="乒乓球"/>
          <p:cNvPicPr>
            <a:picLocks noChangeAspect="1"/>
          </p:cNvPicPr>
          <p:nvPr/>
        </p:nvPicPr>
        <p:blipFill>
          <a:blip r:embed="rId4"/>
          <a:stretch>
            <a:fillRect/>
          </a:stretch>
        </p:blipFill>
        <p:spPr>
          <a:xfrm>
            <a:off x="4732020" y="1626235"/>
            <a:ext cx="216535" cy="217805"/>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5820000">
            <a:off x="4674361" y="4495800"/>
            <a:ext cx="1467868" cy="1576070"/>
          </a:xfrm>
          <a:prstGeom prst="rect">
            <a:avLst/>
          </a:prstGeom>
        </p:spPr>
      </p:pic>
      <p:pic>
        <p:nvPicPr>
          <p:cNvPr id="5" name="图片 4" descr="乒乓球"/>
          <p:cNvPicPr>
            <a:picLocks noChangeAspect="1"/>
          </p:cNvPicPr>
          <p:nvPr/>
        </p:nvPicPr>
        <p:blipFill>
          <a:blip r:embed="rId4"/>
          <a:stretch>
            <a:fillRect/>
          </a:stretch>
        </p:blipFill>
        <p:spPr>
          <a:xfrm>
            <a:off x="5499100" y="4671695"/>
            <a:ext cx="216535" cy="217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05625 -0.00777778 L 0.011875 -0.0155556 L 0.018125 -0.0255556 L 0.028125 -0.0388889 L 0.035625 -0.0533333 L 0.0425 -0.0666667 L 0.04875 -0.0788889 L 0.054375 -0.09 L 0.06 -0.104444 L 0.063125 -0.118889 L 0.06625 -0.134444 L 0.068125 -0.151111 L 0.068125 -0.161111 L 0.069375 -0.174444 L 0.069375 -0.185556 L 0.07125 -0.203333 L 0.071875 -0.213333 L 0.073125 -0.227778 L 0.07375 -0.24 L 0.07375 -0.25 L 0.07375 -0.264444 L 0.07375 -0.277778 L 0.0725 -0.292222 L 0.0725 -0.311111 L 0.071875 -0.323333 L 0.071875 -0.34 L 0.071875 -0.356667 L 0.07125 -0.368889 L 0.07 -0.385556 L 0.07 -0.395556 L 0.069375 -0.41 L 0.068125 -0.424444 L 0.06625 -0.438889 L 0.065625 -0.451111 L 0.065 -0.461111 L 0.064375 -0.472222 L 0.061875 -0.482222 L 0.06 -0.494444 L 0.0575 -0.504444 L 0.054375 -0.515556 L 0.051875 -0.525556 L 0.046875 -0.537778 L 0.0425 -0.547778 L 0.038125 -0.557778 L 0.0325 -0.563333 L 0.026875 -0.566667 L 0.02125 -0.57 L 0.015 -0.571111 L 0.009375 -0.572222 L 0.00375 -0.572222 L -0.001875 -0.572222 L -0.0075 -0.57 L -0.011875 -0.56 L -0.01375 -0.55 " pathEditMode="relative" ptsTypes="">
                                      <p:cBhvr>
                                        <p:cTn id="6" dur="1000" fill="hold"/>
                                        <p:tgtEl>
                                          <p:spTgt spid="86"/>
                                        </p:tgtEl>
                                        <p:attrNameLst>
                                          <p:attrName>ppt_x</p:attrName>
                                          <p:attrName>ppt_y</p:attrName>
                                        </p:attrNameLst>
                                      </p:cBhvr>
                                    </p:animMotion>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86"/>
                                        </p:tgtEl>
                                        <p:attrNameLst>
                                          <p:attrName>style.visibility</p:attrName>
                                        </p:attrNameLst>
                                      </p:cBhvr>
                                      <p:to>
                                        <p:strVal val="hidden"/>
                                      </p:to>
                                    </p:set>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 0 L 0.00625 -0.00444444 L 0.011875 -0.0111111 L 0.018125 -0.0166667 L 0.024375 -0.0222222 L 0.031875 -0.0288889 L 0.0375 -0.0344444 L 0.045 -0.0388889 L 0.051875 -0.0433333 L 0.0575 -0.0488889 L 0.064375 -0.0555556 L 0.07125 -0.0633333 L 0.0775 -0.0744444 L 0.08125 -0.0866667 L 0.085 -0.0988889 L 0.0875 -0.112222 L 0.090625 -0.126667 L 0.0925 -0.14 L 0.095 -0.15 L 0.0975 -0.163333 L 0.1 -0.173333 L 0.100625 -0.184444 L 0.1025 -0.196667 L 0.10375 -0.207778 L 0.10375 -0.22 L 0.105 -0.23 L 0.105 -0.24 L 0.105625 -0.251111 L 0.105625 -0.261111 L 0.10625 -0.271111 L 0.10625 -0.282222 L 0.105625 -0.293333 L 0.104375 -0.305556 L 0.1025 -0.315556 L 0.10125 -0.328889 L 0.1 -0.34 L 0.1 -0.35 L 0.09875 -0.36 L 0.098125 -0.372222 L 0.096875 -0.386667 L 0.095625 -0.398889 L 0.09375 -0.41 L 0.0925 -0.421111 L 0.09125 -0.431111 L 0.09 -0.441111 L 0.088125 -0.452222 L 0.08625 -0.463333 L 0.08375 -0.474444 L 0.081875 -0.484444 L 0.08 -0.494444 L 0.0775 -0.505556 L 0.075 -0.515556 L 0.07125 -0.525556 L 0.065625 -0.534444 L 0.06 -0.541111 L 0.054375 -0.545556 L 0.04875 -0.548889 L 0.043125 -0.551111 L 0.0375 -0.552222 L 0.031875 -0.553333 L 0.02625 -0.552222 L 0.020625 -0.552222 L 0.015 -0.55 " pathEditMode="relative" ptsTypes="">
                                      <p:cBhvr>
                                        <p:cTn id="12" dur="500" fill="hold"/>
                                        <p:tgtEl>
                                          <p:spTgt spid="85"/>
                                        </p:tgtEl>
                                        <p:attrNameLst>
                                          <p:attrName>ppt_x</p:attrName>
                                          <p:attrName>ppt_y</p:attrName>
                                        </p:attrNameLst>
                                      </p:cBhvr>
                                    </p:animMotion>
                                  </p:childTnLst>
                                </p:cTn>
                              </p:par>
                            </p:childTnLst>
                          </p:cTn>
                        </p:par>
                        <p:par>
                          <p:cTn id="13" fill="hold">
                            <p:stCondLst>
                              <p:cond delay="1500"/>
                            </p:stCondLst>
                            <p:childTnLst>
                              <p:par>
                                <p:cTn id="14" presetID="1" presetClass="exit" presetSubtype="0" fill="hold" nodeType="afterEffect">
                                  <p:stCondLst>
                                    <p:cond delay="0"/>
                                  </p:stCondLst>
                                  <p:childTnLst>
                                    <p:set>
                                      <p:cBhvr>
                                        <p:cTn id="15" dur="1" fill="hold">
                                          <p:stCondLst>
                                            <p:cond delay="0"/>
                                          </p:stCondLst>
                                        </p:cTn>
                                        <p:tgtEl>
                                          <p:spTgt spid="85"/>
                                        </p:tgtEl>
                                        <p:attrNameLst>
                                          <p:attrName>style.visibility</p:attrName>
                                        </p:attrNameLst>
                                      </p:cBhvr>
                                      <p:to>
                                        <p:strVal val="hidden"/>
                                      </p:to>
                                    </p:set>
                                  </p:childTnLst>
                                </p:cTn>
                              </p:par>
                            </p:childTnLst>
                          </p:cTn>
                        </p:par>
                        <p:par>
                          <p:cTn id="16" fill="hold">
                            <p:stCondLst>
                              <p:cond delay="1500"/>
                            </p:stCondLst>
                            <p:childTnLst>
                              <p:par>
                                <p:cTn id="17" presetID="0" presetClass="path" presetSubtype="0" accel="50000" decel="50000" fill="hold" nodeType="afterEffect">
                                  <p:stCondLst>
                                    <p:cond delay="0"/>
                                  </p:stCondLst>
                                  <p:childTnLst>
                                    <p:animMotion origin="layout" path="M 0 0 L 0.00875 0.00111111 L 0.01875 0.00111111 L 0.02625 0.00111111 L 0.03375 0.00111111 L 0.040625 -0.00222222 L 0.04875 -0.00555556 L 0.056875 -0.01 L 0.0625 -0.0133333 L 0.069375 -0.0166667 L 0.08 -0.0211111 L 0.093125 -0.03 L 0.099375 -0.0333333 L 0.108125 -0.04 L 0.114375 -0.0444444 L 0.120625 -0.05 L 0.12625 -0.0555556 L 0.133125 -0.0622222 L 0.140625 -0.0766667 L 0.143125 -0.0922222 L 0.1475 -0.102222 L 0.15125 -0.113333 L 0.154375 -0.124444 L 0.156875 -0.135556 L 0.16125 -0.147778 L 0.1625 -0.157778 L 0.165 -0.17 L 0.166875 -0.182222 L 0.168125 -0.193333 L 0.168125 -0.203333 L 0.169375 -0.218889 L 0.169375 -0.233333 L 0.169375 -0.246667 L 0.169375 -0.257778 L 0.169375 -0.267778 L 0.169375 -0.278889 L 0.16875 -0.292222 L 0.168125 -0.304444 L 0.1675 -0.316667 L 0.16625 -0.326667 L 0.164375 -0.336667 L 0.16375 -0.346667 L 0.161875 -0.358889 L 0.16 -0.37 L 0.158125 -0.382222 L 0.155 -0.394444 L 0.1525 -0.406667 L 0.15 -0.416667 L 0.1475 -0.427778 L 0.145625 -0.437778 L 0.143125 -0.448889 L 0.139375 -0.458889 L 0.13625 -0.468889 L 0.133125 -0.478889 L 0.12875 -0.49 L 0.125 -0.5 L 0.120625 -0.51 L 0.11375 -0.518889 L 0.108125 -0.528889 L 0.1025 -0.535556 L 0.096875 -0.541111 L 0.09125 -0.545556 L 0.085625 -0.548889 L 0.08 -0.55 L 0.074375 -0.552222 L 0.068125 -0.553333 L 0.0625 -0.554444 L 0.056875 -0.554444 L 0.05125 -0.554444 L 0.045625 -0.55 " pathEditMode="relative" ptsTypes="">
                                      <p:cBhvr>
                                        <p:cTn id="18" dur="500" fill="hold"/>
                                        <p:tgtEl>
                                          <p:spTgt spid="84"/>
                                        </p:tgtEl>
                                        <p:attrNameLst>
                                          <p:attrName>ppt_x</p:attrName>
                                          <p:attrName>ppt_y</p:attrName>
                                        </p:attrNameLst>
                                      </p:cBhvr>
                                    </p:animMotion>
                                  </p:childTnLst>
                                </p:cTn>
                              </p:par>
                            </p:childTnLst>
                          </p:cTn>
                        </p:par>
                        <p:par>
                          <p:cTn id="19" fill="hold">
                            <p:stCondLst>
                              <p:cond delay="2000"/>
                            </p:stCondLst>
                            <p:childTnLst>
                              <p:par>
                                <p:cTn id="20" presetID="1" presetClass="exit" presetSubtype="0" fill="hold" nodeType="afterEffect">
                                  <p:stCondLst>
                                    <p:cond delay="0"/>
                                  </p:stCondLst>
                                  <p:childTnLst>
                                    <p:set>
                                      <p:cBhvr>
                                        <p:cTn id="21" dur="1" fill="hold">
                                          <p:stCondLst>
                                            <p:cond delay="0"/>
                                          </p:stCondLst>
                                        </p:cTn>
                                        <p:tgtEl>
                                          <p:spTgt spid="84"/>
                                        </p:tgtEl>
                                        <p:attrNameLst>
                                          <p:attrName>style.visibility</p:attrName>
                                        </p:attrNameLst>
                                      </p:cBhvr>
                                      <p:to>
                                        <p:strVal val="hidden"/>
                                      </p:to>
                                    </p:set>
                                  </p:childTnLst>
                                </p:cTn>
                              </p:par>
                            </p:childTnLst>
                          </p:cTn>
                        </p:par>
                        <p:par>
                          <p:cTn id="22" fill="hold">
                            <p:stCondLst>
                              <p:cond delay="2000"/>
                            </p:stCondLst>
                            <p:childTnLst>
                              <p:par>
                                <p:cTn id="23" presetID="0" presetClass="path" presetSubtype="0" accel="50000" decel="50000" fill="hold" nodeType="afterEffect">
                                  <p:stCondLst>
                                    <p:cond delay="0"/>
                                  </p:stCondLst>
                                  <p:childTnLst>
                                    <p:animMotion origin="layout" path="M 0 0 L 0.00625 0 L 0.0125 -0.00111111 L 0.019375 -0.00222222 L 0.025625 -0.00222222 L 0.03125 -0.00222222 L 0.036875 -0.00444444 L 0.0425 -0.00555556 L 0.04875 -0.00666667 L 0.05625 -0.00888889 L 0.061875 -0.01 L 0.068125 -0.0111111 L 0.07375 -0.0133333 L 0.08 -0.02 L 0.08625 -0.0244444 L 0.091875 -0.03 L 0.0975 -0.0344444 L 0.10375 -0.0422222 L 0.109375 -0.0477778 L 0.115 -0.0566667 L 0.120625 -0.0655556 L 0.12625 -0.0733333 L 0.131875 -0.0822222 L 0.136875 -0.0922222 L 0.1425 -0.103333 L 0.14625 -0.113333 L 0.150625 -0.125556 L 0.155 -0.135556 L 0.158125 -0.145556 L 0.16125 -0.155556 L 0.16375 -0.165556 L 0.165625 -0.175556 L 0.169375 -0.185556 L 0.17125 -0.195556 L 0.171875 -0.205556 L 0.171875 -0.215556 L 0.173125 -0.226667 L 0.173125 -0.236667 L 0.173125 -0.246667 L 0.173125 -0.258889 L 0.173125 -0.27 L 0.173125 -0.28 L 0.173125 -0.29 L 0.17375 -0.301111 L 0.17375 -0.312222 L 0.17375 -0.322222 L 0.17375 -0.332222 L 0.173125 -0.342222 L 0.17125 -0.352222 L 0.17125 -0.362222 L 0.170625 -0.373333 L 0.169375 -0.383333 L 0.16875 -0.393333 L 0.1675 -0.403333 L 0.166875 -0.413333 L 0.165 -0.423333 L 0.1625 -0.434444 L 0.16125 -0.444444 L 0.159375 -0.454444 L 0.155625 -0.464444 L 0.153125 -0.475556 L 0.15 -0.485556 L 0.146875 -0.495556 L 0.143125 -0.505556 L 0.139375 -0.515556 L 0.13625 -0.525556 L 0.131875 -0.535556 L 0.12625 -0.544444 L 0.120625 -0.548889 L 0.115 -0.554444 L 0.109375 -0.557778 L 0.10375 -0.56 L 0.098125 -0.561111 L 0.0925 -0.561111 L 0.086875 -0.561111 L 0.08125 -0.561111 L 0.075625 -0.561111 L 0.07 -0.557778 " pathEditMode="relative" ptsTypes="">
                                      <p:cBhvr>
                                        <p:cTn id="24" dur="500" fill="hold"/>
                                        <p:tgtEl>
                                          <p:spTgt spid="83"/>
                                        </p:tgtEl>
                                        <p:attrNameLst>
                                          <p:attrName>ppt_x</p:attrName>
                                          <p:attrName>ppt_y</p:attrName>
                                        </p:attrNameLst>
                                      </p:cBhvr>
                                    </p:animMotion>
                                  </p:childTnLst>
                                </p:cTn>
                              </p:par>
                            </p:childTnLst>
                          </p:cTn>
                        </p:par>
                        <p:par>
                          <p:cTn id="25" fill="hold">
                            <p:stCondLst>
                              <p:cond delay="2500"/>
                            </p:stCondLst>
                            <p:childTnLst>
                              <p:par>
                                <p:cTn id="26" presetID="1" presetClass="exit" presetSubtype="0" fill="hold" nodeType="afterEffect">
                                  <p:stCondLst>
                                    <p:cond delay="0"/>
                                  </p:stCondLst>
                                  <p:childTnLst>
                                    <p:set>
                                      <p:cBhvr>
                                        <p:cTn id="27" dur="1" fill="hold">
                                          <p:stCondLst>
                                            <p:cond delay="0"/>
                                          </p:stCondLst>
                                        </p:cTn>
                                        <p:tgtEl>
                                          <p:spTgt spid="83"/>
                                        </p:tgtEl>
                                        <p:attrNameLst>
                                          <p:attrName>style.visibility</p:attrName>
                                        </p:attrNameLst>
                                      </p:cBhvr>
                                      <p:to>
                                        <p:strVal val="hidden"/>
                                      </p:to>
                                    </p:set>
                                  </p:childTnLst>
                                </p:cTn>
                              </p:par>
                            </p:childTnLst>
                          </p:cTn>
                        </p:par>
                        <p:par>
                          <p:cTn id="28" fill="hold">
                            <p:stCondLst>
                              <p:cond delay="2500"/>
                            </p:stCondLst>
                            <p:childTnLst>
                              <p:par>
                                <p:cTn id="29" presetID="0" presetClass="path" presetSubtype="0" accel="50000" decel="50000" fill="hold" nodeType="afterEffect">
                                  <p:stCondLst>
                                    <p:cond delay="0"/>
                                  </p:stCondLst>
                                  <p:childTnLst>
                                    <p:animMotion origin="layout" path="M 0 0 L 0.00625 0 L 0.011875 -0.00222222 L 0.0175 -0.00333333 L 0.023125 -0.00333333 L 0.02875 -0.00333333 L 0.034375 -0.00333333 L 0.04 -0.00333333 L 0.04625 -0.00444444 L 0.051875 -0.00666667 L 0.0575 -0.00777778 L 0.063125 -0.01 L 0.06875 -0.0111111 L 0.074375 -0.0122222 L 0.080625 -0.0122222 L 0.08625 -0.0144444 L 0.091875 -0.0155556 L 0.0975 -0.0188889 L 0.103125 -0.0222222 L 0.10875 -0.0277778 L 0.114375 -0.0311111 L 0.12 -0.0355556 L 0.125625 -0.0388889 L 0.13125 -0.0455556 L 0.136875 -0.0533333 L 0.141875 -0.0633333 L 0.14625 -0.0733333 L 0.15125 -0.0844444 L 0.155 -0.0944444 L 0.158125 -0.104444 L 0.1625 -0.115556 L 0.165 -0.126667 L 0.1675 -0.136667 L 0.17125 -0.146667 L 0.174375 -0.156667 L 0.175625 -0.167778 L 0.178125 -0.178889 L 0.18 -0.19 L 0.18125 -0.2 L 0.1825 -0.21 L 0.184375 -0.22 L 0.185 -0.23 L 0.185625 -0.24 L 0.18625 -0.25 L 0.186875 -0.26 L 0.1875 -0.27 L 0.1875 -0.28 L 0.1875 -0.29 L 0.1875 -0.3 L 0.1875 -0.31 L 0.1875 -0.32 L 0.186875 -0.33 L 0.186875 -0.341111 L 0.18625 -0.352222 L 0.185625 -0.362222 L 0.184375 -0.372222 L 0.183125 -0.382222 L 0.181875 -0.392222 L 0.18 -0.402222 L 0.17875 -0.412222 L 0.17625 -0.422222 L 0.174375 -0.432222 L 0.173125 -0.442222 L 0.171875 -0.452222 L 0.17 -0.462222 L 0.1675 -0.472222 L 0.165 -0.482222 L 0.163125 -0.492222 L 0.160625 -0.502222 L 0.15875 -0.512222 L 0.15625 -0.522222 L 0.1525 -0.532222 L 0.148125 -0.542222 L 0.1425 -0.551111 L 0.136875 -0.558889 L 0.13125 -0.563333 L 0.125625 -0.566667 L 0.12 -0.566667 L 0.114375 -0.566667 L 0.10875 -0.565556 L 0.103125 -0.562222 L 0.0975 -0.56 " pathEditMode="relative" ptsTypes="">
                                      <p:cBhvr>
                                        <p:cTn id="30" dur="500" fill="hold"/>
                                        <p:tgtEl>
                                          <p:spTgt spid="82"/>
                                        </p:tgtEl>
                                        <p:attrNameLst>
                                          <p:attrName>ppt_x</p:attrName>
                                          <p:attrName>ppt_y</p:attrName>
                                        </p:attrNameLst>
                                      </p:cBhvr>
                                    </p:animMotion>
                                  </p:childTnLst>
                                </p:cTn>
                              </p:par>
                            </p:childTnLst>
                          </p:cTn>
                        </p:par>
                        <p:par>
                          <p:cTn id="31" fill="hold">
                            <p:stCondLst>
                              <p:cond delay="3000"/>
                            </p:stCondLst>
                            <p:childTnLst>
                              <p:par>
                                <p:cTn id="32" presetID="1" presetClass="exit" presetSubtype="0" fill="hold" nodeType="afterEffect">
                                  <p:stCondLst>
                                    <p:cond delay="0"/>
                                  </p:stCondLst>
                                  <p:childTnLst>
                                    <p:set>
                                      <p:cBhvr>
                                        <p:cTn id="33" dur="1" fill="hold">
                                          <p:stCondLst>
                                            <p:cond delay="0"/>
                                          </p:stCondLst>
                                        </p:cTn>
                                        <p:tgtEl>
                                          <p:spTgt spid="8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 0 L -0.0725 -0.0188889 " pathEditMode="relative" ptsTypes="">
                                      <p:cBhvr>
                                        <p:cTn id="37" dur="1000" fill="hold"/>
                                        <p:tgtEl>
                                          <p:spTgt spid="37"/>
                                        </p:tgtEl>
                                        <p:attrNameLst>
                                          <p:attrName>ppt_x</p:attrName>
                                          <p:attrName>ppt_y</p:attrName>
                                        </p:attrNameLst>
                                      </p:cBhvr>
                                    </p:animMotion>
                                  </p:childTnLst>
                                </p:cTn>
                              </p:par>
                            </p:childTnLst>
                          </p:cTn>
                        </p:par>
                        <p:par>
                          <p:cTn id="38" fill="hold">
                            <p:stCondLst>
                              <p:cond delay="1000"/>
                            </p:stCondLst>
                            <p:childTnLst>
                              <p:par>
                                <p:cTn id="39" presetID="1" presetClass="exit" presetSubtype="0" fill="hold" nodeType="afterEffect">
                                  <p:stCondLst>
                                    <p:cond delay="0"/>
                                  </p:stCondLst>
                                  <p:childTnLst>
                                    <p:set>
                                      <p:cBhvr>
                                        <p:cTn id="40" dur="1" fill="hold">
                                          <p:stCondLst>
                                            <p:cond delay="0"/>
                                          </p:stCondLst>
                                        </p:cTn>
                                        <p:tgtEl>
                                          <p:spTgt spid="37"/>
                                        </p:tgtEl>
                                        <p:attrNameLst>
                                          <p:attrName>style.visibility</p:attrName>
                                        </p:attrNameLst>
                                      </p:cBhvr>
                                      <p:to>
                                        <p:strVal val="hidden"/>
                                      </p:to>
                                    </p:se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8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7"/>
                                        </p:tgtEl>
                                        <p:attrNameLst>
                                          <p:attrName>style.visibility</p:attrName>
                                        </p:attrNameLst>
                                      </p:cBhvr>
                                      <p:to>
                                        <p:strVal val="visible"/>
                                      </p:to>
                                    </p:set>
                                  </p:childTnLst>
                                </p:cTn>
                              </p:par>
                            </p:childTnLst>
                          </p:cTn>
                        </p:par>
                        <p:par>
                          <p:cTn id="48" fill="hold">
                            <p:stCondLst>
                              <p:cond delay="0"/>
                            </p:stCondLst>
                            <p:childTnLst>
                              <p:par>
                                <p:cTn id="49" presetID="0" presetClass="path" presetSubtype="0" accel="50000" decel="50000" fill="hold" nodeType="afterEffect">
                                  <p:stCondLst>
                                    <p:cond delay="0"/>
                                  </p:stCondLst>
                                  <p:childTnLst>
                                    <p:animMotion origin="layout" path="M 0 0 L -0.005625 -0.00666667 L -0.011875 -0.01 L -0.018125 -0.0144444 L -0.02375 -0.0155556 L -0.029375 -0.0166667 L -0.035 -0.0177778 L -0.040625 -0.0177778 L -0.04625 -0.0177778 L -0.051875 -0.0155556 L -0.0575 -0.0133333 L -0.063125 -0.0122222 L -0.06875 -0.00888889 L -0.075 -0.00333333 L -0.080625 0.00222222 L -0.08625 0.00777778 L -0.091875 0.0155556 L -0.0975 0.0233333 L -0.103125 0.0333333 L -0.108125 0.0433333 L -0.11125 0.0533333 L -0.114375 0.0633333 " pathEditMode="relative" ptsTypes="">
                                      <p:cBhvr>
                                        <p:cTn id="50" dur="500" fill="hold"/>
                                        <p:tgtEl>
                                          <p:spTgt spid="87"/>
                                        </p:tgtEl>
                                        <p:attrNameLst>
                                          <p:attrName>ppt_x</p:attrName>
                                          <p:attrName>ppt_y</p:attrName>
                                        </p:attrNameLst>
                                      </p:cBhvr>
                                    </p:animMotion>
                                  </p:childTnLst>
                                </p:cTn>
                              </p:par>
                            </p:childTnLst>
                          </p:cTn>
                        </p:par>
                        <p:par>
                          <p:cTn id="51" fill="hold">
                            <p:stCondLst>
                              <p:cond delay="500"/>
                            </p:stCondLst>
                            <p:childTnLst>
                              <p:par>
                                <p:cTn id="52" presetID="1" presetClass="exit" presetSubtype="0" fill="hold" nodeType="afterEffect">
                                  <p:stCondLst>
                                    <p:cond delay="0"/>
                                  </p:stCondLst>
                                  <p:childTnLst>
                                    <p:set>
                                      <p:cBhvr>
                                        <p:cTn id="53" dur="1" fill="hold">
                                          <p:stCondLst>
                                            <p:cond delay="0"/>
                                          </p:stCondLst>
                                        </p:cTn>
                                        <p:tgtEl>
                                          <p:spTgt spid="8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nodeType="clickEffect">
                                  <p:stCondLst>
                                    <p:cond delay="0"/>
                                  </p:stCondLst>
                                  <p:childTnLst>
                                    <p:animMotion origin="layout" path="M 0.000352385 -3.93014e-05 L 0.00358149 -0.00989452 L 0.00519604 -0.0196616 L 0.0068106 -0.0309248 L 0.00842515 -0.04078 L 0.0100397 -0.0506351 L 0.0108469 -0.0604903 L 0.0116543 -0.0703455 L 0.0116543 -0.0802008 L 0.0116543 -0.0900559 L 0.0116543 -0.0999115 L 0.0116543 -0.109766 L 0.00842515 -0.119621 L 0.00519604 -0.129389 L 0.000352385 -0.139243 L -0.00206944 -0.149099 L -0.00529855 -0.158954 L -0.0109495 -0.165994 L -0.0166004 -0.175849 L -0.0222513 -0.184296 L -0.0279023 -0.194151 L -0.0335532 -0.201191 L -0.0375896 -0.211046 L -0.0432405 -0.218085 L -0.0488411 -0.225125 L -0.054492 -0.230668 L -0.0601429 -0.2363 L -0.0657938 -0.240524 L -0.072252 -0.246155 L -0.077903 -0.251786 L -0.0835539 -0.25601 L -0.0892048 -0.260234 L -0.0948558 -0.263049 L -0.100507 -0.264458 L -0.106158 -0.268681 L -0.111758 -0.271497 L -0.11741 -0.274313 L -0.12306 -0.275721 L -0.128711 -0.278537 L -0.134361 -0.279944 L -0.140013 -0.28276 L -0.145664 -0.285576 L -0.151315 -0.285576 L -0.156966 -0.285576 L -0.162616 -0.286983 " pathEditMode="relative" rAng="0" ptsTypes="">
                                      <p:cBhvr>
                                        <p:cTn id="57" dur="1000" fill="hold"/>
                                        <p:tgtEl>
                                          <p:spTgt spid="88"/>
                                        </p:tgtEl>
                                        <p:attrNameLst>
                                          <p:attrName>ppt_x</p:attrName>
                                          <p:attrName>ppt_y</p:attrName>
                                        </p:attrNameLst>
                                      </p:cBhvr>
                                      <p:rCtr x="-7500" y="-14300"/>
                                    </p:animMotion>
                                  </p:childTnLst>
                                </p:cTn>
                              </p:par>
                            </p:childTnLst>
                          </p:cTn>
                        </p:par>
                        <p:par>
                          <p:cTn id="58" fill="hold">
                            <p:stCondLst>
                              <p:cond delay="1000"/>
                            </p:stCondLst>
                            <p:childTnLst>
                              <p:par>
                                <p:cTn id="59" presetID="22" presetClass="exit" presetSubtype="4" fill="hold" nodeType="afterEffect">
                                  <p:stCondLst>
                                    <p:cond delay="200"/>
                                  </p:stCondLst>
                                  <p:childTnLst>
                                    <p:animEffect transition="out" filter="wipe(down)">
                                      <p:cBhvr>
                                        <p:cTn id="60" dur="500"/>
                                        <p:tgtEl>
                                          <p:spTgt spid="88"/>
                                        </p:tgtEl>
                                      </p:cBhvr>
                                    </p:animEffect>
                                    <p:set>
                                      <p:cBhvr>
                                        <p:cTn id="61" dur="1" fill="hold">
                                          <p:stCondLst>
                                            <p:cond delay="499"/>
                                          </p:stCondLst>
                                        </p:cTn>
                                        <p:tgtEl>
                                          <p:spTgt spid="88"/>
                                        </p:tgtEl>
                                        <p:attrNameLst>
                                          <p:attrName>style.visibility</p:attrName>
                                        </p:attrNameLst>
                                      </p:cBhvr>
                                      <p:to>
                                        <p:strVal val="hidden"/>
                                      </p:to>
                                    </p:set>
                                  </p:childTnLst>
                                </p:cTn>
                              </p:par>
                            </p:childTnLst>
                          </p:cTn>
                        </p:par>
                        <p:par>
                          <p:cTn id="62" fill="hold">
                            <p:stCondLst>
                              <p:cond delay="1700"/>
                            </p:stCondLst>
                            <p:childTnLst>
                              <p:par>
                                <p:cTn id="63" presetID="22" presetClass="entr" presetSubtype="4" fill="hold" nodeType="afterEffect">
                                  <p:stCondLst>
                                    <p:cond delay="200"/>
                                  </p:stCondLst>
                                  <p:childTnLst>
                                    <p:set>
                                      <p:cBhvr>
                                        <p:cTn id="64" dur="1" fill="hold">
                                          <p:stCondLst>
                                            <p:cond delay="0"/>
                                          </p:stCondLst>
                                        </p:cTn>
                                        <p:tgtEl>
                                          <p:spTgt spid="90"/>
                                        </p:tgtEl>
                                        <p:attrNameLst>
                                          <p:attrName>style.visibility</p:attrName>
                                        </p:attrNameLst>
                                      </p:cBhvr>
                                      <p:to>
                                        <p:strVal val="visible"/>
                                      </p:to>
                                    </p:set>
                                    <p:animEffect transition="in" filter="wipe(down)">
                                      <p:cBhvr>
                                        <p:cTn id="65" dur="500"/>
                                        <p:tgtEl>
                                          <p:spTgt spid="9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91"/>
                                        </p:tgtEl>
                                        <p:attrNameLst>
                                          <p:attrName>style.visibility</p:attrName>
                                        </p:attrNameLst>
                                      </p:cBhvr>
                                      <p:to>
                                        <p:strVal val="visible"/>
                                      </p:to>
                                    </p:set>
                                  </p:childTnLst>
                                </p:cTn>
                              </p:par>
                            </p:childTnLst>
                          </p:cTn>
                        </p:par>
                        <p:par>
                          <p:cTn id="70" fill="hold">
                            <p:stCondLst>
                              <p:cond delay="0"/>
                            </p:stCondLst>
                            <p:childTnLst>
                              <p:par>
                                <p:cTn id="71" presetID="0" presetClass="path" presetSubtype="0" repeatCount="2000" accel="50000" decel="50000" fill="hold" nodeType="afterEffect">
                                  <p:stCondLst>
                                    <p:cond delay="0"/>
                                  </p:stCondLst>
                                  <p:childTnLst>
                                    <p:animMotion origin="layout" path="M 0.00365947 -2.45829e-05 L -0.00317646 0.00188614 L -0.00925289 0.0104845 L -0.0130506 0.019083 L -0.0160887 0.0276817 L -0.0198864 0.03628 L -0.0214057 0.0448785 L -0.0229247 0.053477 L -0.0244438 0.0620754 L -0.0252034 0.0706745 L -0.0259628 0.0792726 L -0.0259628 0.0878706 L -0.0259628 0.0964691 L -0.0259628 0.105068 L -0.0259628 0.113666 L -0.0252034 0.12322 L -0.0236843 0.131817 L -0.0221652 0.140417 L -0.0206461 0.149015 L -0.0198864 0.157615 L -0.0183674 0.166212 L -0.0168484 0.174811 L -0.0130506 0.18341 L -0.00925289 0.192008 L -0.00469557 0.200607 L 0.00138083 0.209204 L 0.00593812 0.217803 L 0.0120145 0.226401 L 0.0173314 0.235 L 0.0234078 0.243599 L 0.0287247 0.252197 " pathEditMode="relative" rAng="0" ptsTypes="">
                                      <p:cBhvr>
                                        <p:cTn id="72" dur="500" fill="hold"/>
                                        <p:tgtEl>
                                          <p:spTgt spid="91"/>
                                        </p:tgtEl>
                                        <p:attrNameLst>
                                          <p:attrName>ppt_x</p:attrName>
                                          <p:attrName>ppt_y</p:attrName>
                                        </p:attrNameLst>
                                      </p:cBhvr>
                                      <p:rCtr x="-200" y="12600"/>
                                    </p:animMotion>
                                  </p:childTnLst>
                                </p:cTn>
                              </p:par>
                            </p:childTnLst>
                          </p:cTn>
                        </p:par>
                        <p:par>
                          <p:cTn id="73" fill="hold">
                            <p:stCondLst>
                              <p:cond delay="500"/>
                            </p:stCondLst>
                            <p:childTnLst>
                              <p:par>
                                <p:cTn id="74" presetID="1" presetClass="exit" presetSubtype="0" fill="hold" nodeType="afterEffect">
                                  <p:stCondLst>
                                    <p:cond delay="0"/>
                                  </p:stCondLst>
                                  <p:childTnLst>
                                    <p:set>
                                      <p:cBhvr>
                                        <p:cTn id="75" dur="1" fill="hold">
                                          <p:stCondLst>
                                            <p:cond delay="0"/>
                                          </p:stCondLst>
                                        </p:cTn>
                                        <p:tgtEl>
                                          <p:spTgt spid="9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0" presetClass="path" presetSubtype="0" accel="50000" decel="50000" fill="hold" nodeType="clickEffect">
                                  <p:stCondLst>
                                    <p:cond delay="0"/>
                                  </p:stCondLst>
                                  <p:childTnLst>
                                    <p:animMotion origin="layout" path="M 0.00563368 -2.57221e-05 L 0.011101 0.00562487 L 0.0165683 0.00845017 L 0.0220356 0.0112755 L 0.0275028 0.013159 L 0.0329702 0.0141008 L 0.0384374 0.0150426 L 0.0439047 0.0169261 L 0.049372 0.0178678 L 0.0548393 0.0197513 L 0.060914 0.0225767 L 0.0663814 0.0254019 L 0.0718486 0.0282273 L 0.0773159 0.0301108 L 0.0827832 0.0329361 L 0.0882505 0.0367031 L 0.0937179 0.0404703 L 0.0991851 0.0470626 L 0.104653 0.0527131 L 0.11012 0.0583638 L 0.115586 0.0630726 L 0.121054 0.0696649 L 0.126521 0.0753155 L 0.131989 0.0828497 L 0.137456 0.0875582 L 0.142923 0.0950927 L 0.145961 0.103569 L 0.149605 0.112044 L 0.154465 0.12052 L 0.159325 0.128996 L 0.164793 0.137472 L 0.169045 0.145948 L 0.173905 0.154424 L 0.177549 0.162899 L 0.181195 0.171375 L 0.183017 0.179851 L 0.184231 0.188327 L 0.186054 0.196803 L 0.187877 0.205279 L 0.189091 0.213755 L 0.190914 0.22223 L 0.192737 0.230707 L 0.193951 0.239183 L 0.195166 0.247659 L 0.196382 0.256135 L 0.196989 0.264611 L 0.196989 0.273086 L 0.197597 0.281562 L 0.197597 0.290038 L 0.199419 0.298514 L 0.199419 0.30699 L 0.200026 0.315466 L 0.200026 0.323942 L 0.200026 0.332417 L 0.199419 0.340893 L 0.198811 0.349369 L 0.197597 0.358787 L 0.196382 0.367263 L 0.195166 0.375738 L 0.194559 0.384214 L 0.192737 0.39269 L 0.190914 0.401166 L 0.189091 0.409642 L 0.186662 0.418118 L 0.183017 0.426593 L 0.180587 0.43507 L 0.176942 0.443546 L 0.173905 0.452022 L 0.169652 0.460498 L 0.166007 0.468974 L 0.162363 0.47745 L 0.156896 0.484983 L 0.152643 0.493459 L 0.148998 0.501935 L 0.145961 0.510411 L 0.141101 0.518887 L 0.135634 0.526422 L 0.130774 0.534898 L 0.125306 0.54149 L 0.119839 0.548082 L 0.114372 0.55279 L 0.108904 0.558441 L 0.103437 0.56315 L 0.0979701 0.567859 L 0.0925028 0.572568 L 0.0870356 0.575393 L 0.0815682 0.57916 L 0.076101 0.581044 L 0.0706337 0.583869 L 0.0651664 0.586695 L 0.0596991 0.590462 L 0.0542318 0.593287 L 0.0487645 0.59517 L 0.0432973 0.597996 L 0.0378299 0.59988 L 0.0323627 0.601763 L 0.0268954 0.602704 L 0.021428 0.602704 L 0.0159608 0.603646 L 0.0104935 0.604588 L 0.0050262 0.605529 " pathEditMode="relative" rAng="0" ptsTypes="">
                                      <p:cBhvr>
                                        <p:cTn id="79" dur="2000" fill="hold"/>
                                        <p:tgtEl>
                                          <p:spTgt spid="90"/>
                                        </p:tgtEl>
                                        <p:attrNameLst>
                                          <p:attrName>ppt_x</p:attrName>
                                          <p:attrName>ppt_y</p:attrName>
                                        </p:attrNameLst>
                                      </p:cBhvr>
                                      <p:rCtr x="9700" y="30300"/>
                                    </p:animMotion>
                                  </p:childTnLst>
                                </p:cTn>
                              </p:par>
                            </p:childTnLst>
                          </p:cTn>
                        </p:par>
                        <p:par>
                          <p:cTn id="80" fill="hold">
                            <p:stCondLst>
                              <p:cond delay="2000"/>
                            </p:stCondLst>
                            <p:childTnLst>
                              <p:par>
                                <p:cTn id="81" presetID="22" presetClass="exit" presetSubtype="4" fill="hold" nodeType="afterEffect">
                                  <p:stCondLst>
                                    <p:cond delay="200"/>
                                  </p:stCondLst>
                                  <p:childTnLst>
                                    <p:animEffect transition="out" filter="wipe(down)">
                                      <p:cBhvr>
                                        <p:cTn id="82" dur="500"/>
                                        <p:tgtEl>
                                          <p:spTgt spid="90"/>
                                        </p:tgtEl>
                                      </p:cBhvr>
                                    </p:animEffect>
                                    <p:set>
                                      <p:cBhvr>
                                        <p:cTn id="83" dur="1" fill="hold">
                                          <p:stCondLst>
                                            <p:cond delay="499"/>
                                          </p:stCondLst>
                                        </p:cTn>
                                        <p:tgtEl>
                                          <p:spTgt spid="90"/>
                                        </p:tgtEl>
                                        <p:attrNameLst>
                                          <p:attrName>style.visibility</p:attrName>
                                        </p:attrNameLst>
                                      </p:cBhvr>
                                      <p:to>
                                        <p:strVal val="hidden"/>
                                      </p:to>
                                    </p:set>
                                  </p:childTnLst>
                                </p:cTn>
                              </p:par>
                            </p:childTnLst>
                          </p:cTn>
                        </p:par>
                        <p:par>
                          <p:cTn id="84" fill="hold">
                            <p:stCondLst>
                              <p:cond delay="2700"/>
                            </p:stCondLst>
                            <p:childTnLst>
                              <p:par>
                                <p:cTn id="85" presetID="22" presetClass="entr" presetSubtype="4" fill="hold" nodeType="afterEffect">
                                  <p:stCondLst>
                                    <p:cond delay="200"/>
                                  </p:stCondLst>
                                  <p:childTnLst>
                                    <p:set>
                                      <p:cBhvr>
                                        <p:cTn id="86" dur="1" fill="hold">
                                          <p:stCondLst>
                                            <p:cond delay="0"/>
                                          </p:stCondLst>
                                        </p:cTn>
                                        <p:tgtEl>
                                          <p:spTgt spid="4"/>
                                        </p:tgtEl>
                                        <p:attrNameLst>
                                          <p:attrName>style.visibility</p:attrName>
                                        </p:attrNameLst>
                                      </p:cBhvr>
                                      <p:to>
                                        <p:strVal val="visible"/>
                                      </p:to>
                                    </p:set>
                                    <p:animEffect transition="in" filter="wipe(down)">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
                                        </p:tgtEl>
                                        <p:attrNameLst>
                                          <p:attrName>style.visibility</p:attrName>
                                        </p:attrNameLst>
                                      </p:cBhvr>
                                      <p:to>
                                        <p:strVal val="visible"/>
                                      </p:to>
                                    </p:set>
                                  </p:childTnLst>
                                </p:cTn>
                              </p:par>
                            </p:childTnLst>
                          </p:cTn>
                        </p:par>
                        <p:par>
                          <p:cTn id="92" fill="hold">
                            <p:stCondLst>
                              <p:cond delay="0"/>
                            </p:stCondLst>
                            <p:childTnLst>
                              <p:par>
                                <p:cTn id="93" presetID="0" presetClass="path" presetSubtype="0" repeatCount="2000" accel="50000" decel="50000" fill="hold" nodeType="afterEffect">
                                  <p:stCondLst>
                                    <p:cond delay="0"/>
                                  </p:stCondLst>
                                  <p:childTnLst>
                                    <p:animMotion origin="layout" path="M 0 0 L 0.00541667 -0.00814815 L 0.00875 -0.0177778 L 0.01125 -0.0274074 L 0.01375 -0.037037 L 0.01625 -0.0466667 L 0.0179167 -0.0562963 L 0.01875 -0.0659259 L 0.0191667 -0.0755556 L 0.0183333 -0.0851852 L 0.0170833 -0.0948148 L 0.0154167 -0.104444 L 0.01375 -0.114074 L 0.01125 -0.123704 L 0.00875 -0.133333 L 0.00541667 -0.142963 L 0.000416667 -0.152593 L -0.00416667 -0.162222 L -0.00958333 -0.171111 L -0.015 -0.177778 L -0.0204167 -0.183704 L -0.0258333 -0.188889 L -0.03125 -0.193333 " pathEditMode="relative" ptsTypes="">
                                      <p:cBhvr>
                                        <p:cTn id="94" dur="500" fill="hold"/>
                                        <p:tgtEl>
                                          <p:spTgt spid="5"/>
                                        </p:tgtEl>
                                        <p:attrNameLst>
                                          <p:attrName>ppt_x</p:attrName>
                                          <p:attrName>ppt_y</p:attrName>
                                        </p:attrNameLst>
                                      </p:cBhvr>
                                    </p:animMotion>
                                  </p:childTnLst>
                                </p:cTn>
                              </p:par>
                            </p:childTnLst>
                          </p:cTn>
                        </p:par>
                        <p:par>
                          <p:cTn id="95" fill="hold">
                            <p:stCondLst>
                              <p:cond delay="500"/>
                            </p:stCondLst>
                            <p:childTnLst>
                              <p:par>
                                <p:cTn id="96" presetID="1" presetClass="exit" presetSubtype="0" fill="hold" nodeType="afterEffect">
                                  <p:stCondLst>
                                    <p:cond delay="0"/>
                                  </p:stCondLst>
                                  <p:childTnLst>
                                    <p:set>
                                      <p:cBhvr>
                                        <p:cTn id="9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2913" y="2753805"/>
            <a:ext cx="11306175"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0811838" y="5291636"/>
            <a:ext cx="937250" cy="175081"/>
            <a:chOff x="10802319" y="5357813"/>
            <a:chExt cx="937250" cy="175081"/>
          </a:xfrm>
        </p:grpSpPr>
        <p:cxnSp>
          <p:nvCxnSpPr>
            <p:cNvPr id="14" name="直接连接符 13"/>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11713087" y="2753806"/>
            <a:ext cx="36000" cy="23984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标题 25"/>
          <p:cNvSpPr>
            <a:spLocks noGrp="1"/>
          </p:cNvSpPr>
          <p:nvPr>
            <p:ph type="title"/>
          </p:nvPr>
        </p:nvSpPr>
        <p:spPr/>
        <p:txBody>
          <a:bodyPr/>
          <a:lstStyle/>
          <a:p>
            <a:pPr algn="l">
              <a:buClrTx/>
              <a:buSzTx/>
              <a:buFontTx/>
            </a:pPr>
            <a:r>
              <a:rPr lang="en-US" altLang="zh-CN" sz="3600">
                <a:solidFill>
                  <a:schemeClr val="accent3">
                    <a:lumMod val="60000"/>
                    <a:lumOff val="40000"/>
                  </a:schemeClr>
                </a:solidFill>
                <a:cs typeface="+mn-cs"/>
              </a:rPr>
              <a:t>Structure</a:t>
            </a:r>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40</a:t>
            </a:fld>
            <a:endParaRPr lang="zh-CN" altLang="en-US" dirty="0"/>
          </a:p>
        </p:txBody>
      </p:sp>
      <p:sp>
        <p:nvSpPr>
          <p:cNvPr id="27" name="文本占位符 26"/>
          <p:cNvSpPr>
            <a:spLocks noGrp="1"/>
          </p:cNvSpPr>
          <p:nvPr>
            <p:ph type="body" sz="quarter" idx="17"/>
          </p:nvPr>
        </p:nvSpPr>
        <p:spPr>
          <a:xfrm>
            <a:off x="338443" y="6099715"/>
            <a:ext cx="5511165" cy="341632"/>
          </a:xfrm>
        </p:spPr>
        <p:txBody>
          <a:bodyPr wrap="square"/>
          <a:lstStyle/>
          <a:p>
            <a:r>
              <a:rPr lang="en-US" altLang="zh-CN" sz="1800" dirty="0">
                <a:solidFill>
                  <a:schemeClr val="tx1"/>
                </a:solidFill>
              </a:rPr>
              <a:t>Module diagram and actual result diagram</a:t>
            </a:r>
          </a:p>
        </p:txBody>
      </p:sp>
      <p:pic>
        <p:nvPicPr>
          <p:cNvPr id="5" name="图片 4" descr="d689d0bc097279de835c8efadb4d096"/>
          <p:cNvPicPr>
            <a:picLocks noChangeAspect="1"/>
          </p:cNvPicPr>
          <p:nvPr/>
        </p:nvPicPr>
        <p:blipFill>
          <a:blip r:embed="rId2"/>
          <a:stretch>
            <a:fillRect/>
          </a:stretch>
        </p:blipFill>
        <p:spPr>
          <a:xfrm>
            <a:off x="5954395" y="1781175"/>
            <a:ext cx="5262880" cy="3947795"/>
          </a:xfrm>
          <a:prstGeom prst="rect">
            <a:avLst/>
          </a:prstGeom>
        </p:spPr>
      </p:pic>
      <p:pic>
        <p:nvPicPr>
          <p:cNvPr id="6" name="图片 5"/>
          <p:cNvPicPr>
            <a:picLocks noChangeAspect="1"/>
          </p:cNvPicPr>
          <p:nvPr/>
        </p:nvPicPr>
        <p:blipFill>
          <a:blip r:embed="rId3"/>
          <a:stretch>
            <a:fillRect/>
          </a:stretch>
        </p:blipFill>
        <p:spPr>
          <a:xfrm>
            <a:off x="955040" y="1215390"/>
            <a:ext cx="4623435" cy="47498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lstStyle/>
          <a:p>
            <a:pPr algn="l">
              <a:buClrTx/>
              <a:buSzTx/>
              <a:buFontTx/>
            </a:pPr>
            <a:r>
              <a:rPr lang="en-US" altLang="zh-CN" sz="3600">
                <a:solidFill>
                  <a:schemeClr val="accent3">
                    <a:lumMod val="60000"/>
                    <a:lumOff val="40000"/>
                  </a:schemeClr>
                </a:solidFill>
                <a:cs typeface="+mn-cs"/>
              </a:rPr>
              <a:t>Structure</a:t>
            </a:r>
          </a:p>
        </p:txBody>
      </p:sp>
      <p:sp>
        <p:nvSpPr>
          <p:cNvPr id="3" name="灯片编号占位符 2"/>
          <p:cNvSpPr>
            <a:spLocks noGrp="1"/>
          </p:cNvSpPr>
          <p:nvPr>
            <p:ph type="sldNum" sz="quarter" idx="15"/>
          </p:nvPr>
        </p:nvSpPr>
        <p:spPr/>
        <p:txBody>
          <a:bodyPr/>
          <a:lstStyle/>
          <a:p>
            <a:r>
              <a:rPr lang="zh-CN" altLang="en-US"/>
              <a:t>  </a:t>
            </a:r>
            <a:r>
              <a:rPr lang="en-US" altLang="zh-CN"/>
              <a:t>Page </a:t>
            </a:r>
            <a:fld id="{7CFB1EEF-B761-4911-A2FD-18DBD3241D03}" type="slidenum">
              <a:rPr lang="zh-CN" altLang="en-US" smtClean="0"/>
              <a:t>41</a:t>
            </a:fld>
            <a:endParaRPr lang="zh-CN" altLang="en-US" dirty="0"/>
          </a:p>
        </p:txBody>
      </p:sp>
      <p:grpSp>
        <p:nvGrpSpPr>
          <p:cNvPr id="10" name="组合 9"/>
          <p:cNvGrpSpPr/>
          <p:nvPr/>
        </p:nvGrpSpPr>
        <p:grpSpPr>
          <a:xfrm>
            <a:off x="11699281" y="2559758"/>
            <a:ext cx="280608" cy="155700"/>
            <a:chOff x="11787685" y="2589881"/>
            <a:chExt cx="280608" cy="155700"/>
          </a:xfrm>
        </p:grpSpPr>
        <p:grpSp>
          <p:nvGrpSpPr>
            <p:cNvPr id="11" name="组合 10"/>
            <p:cNvGrpSpPr/>
            <p:nvPr/>
          </p:nvGrpSpPr>
          <p:grpSpPr>
            <a:xfrm>
              <a:off x="11787685" y="2589881"/>
              <a:ext cx="124788" cy="155700"/>
              <a:chOff x="11749088" y="2541722"/>
              <a:chExt cx="201981" cy="397394"/>
            </a:xfrm>
          </p:grpSpPr>
          <p:cxnSp>
            <p:nvCxnSpPr>
              <p:cNvPr id="18" name="直接连接符 17"/>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1865595" y="2589881"/>
              <a:ext cx="124788" cy="155700"/>
              <a:chOff x="11749088" y="2541722"/>
              <a:chExt cx="201981" cy="397394"/>
            </a:xfrm>
          </p:grpSpPr>
          <p:cxnSp>
            <p:nvCxnSpPr>
              <p:cNvPr id="16" name="直接连接符 15"/>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1943505" y="2589881"/>
              <a:ext cx="124788" cy="155700"/>
              <a:chOff x="11749088" y="2541722"/>
              <a:chExt cx="201981" cy="397394"/>
            </a:xfrm>
          </p:grpSpPr>
          <p:cxnSp>
            <p:nvCxnSpPr>
              <p:cNvPr id="14" name="直接连接符 13"/>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flipH="1">
            <a:off x="212112" y="2559758"/>
            <a:ext cx="280608" cy="155700"/>
            <a:chOff x="11787685" y="2589881"/>
            <a:chExt cx="280608" cy="155700"/>
          </a:xfrm>
        </p:grpSpPr>
        <p:grpSp>
          <p:nvGrpSpPr>
            <p:cNvPr id="21" name="组合 20"/>
            <p:cNvGrpSpPr/>
            <p:nvPr/>
          </p:nvGrpSpPr>
          <p:grpSpPr>
            <a:xfrm>
              <a:off x="11787685" y="2589881"/>
              <a:ext cx="124788" cy="155700"/>
              <a:chOff x="11749088" y="2541722"/>
              <a:chExt cx="201981" cy="397394"/>
            </a:xfrm>
          </p:grpSpPr>
          <p:cxnSp>
            <p:nvCxnSpPr>
              <p:cNvPr id="28" name="直接连接符 27"/>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1865595" y="2589881"/>
              <a:ext cx="124788" cy="155700"/>
              <a:chOff x="11749088" y="2541722"/>
              <a:chExt cx="201981" cy="397394"/>
            </a:xfrm>
          </p:grpSpPr>
          <p:cxnSp>
            <p:nvCxnSpPr>
              <p:cNvPr id="26" name="直接连接符 25"/>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11943505" y="2589881"/>
              <a:ext cx="124788" cy="155700"/>
              <a:chOff x="11749088" y="2541722"/>
              <a:chExt cx="201981" cy="397394"/>
            </a:xfrm>
          </p:grpSpPr>
          <p:cxnSp>
            <p:nvCxnSpPr>
              <p:cNvPr id="24" name="直接连接符 23"/>
              <p:cNvCxnSpPr/>
              <p:nvPr/>
            </p:nvCxnSpPr>
            <p:spPr>
              <a:xfrm>
                <a:off x="11749088" y="2541722"/>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1749088" y="2737135"/>
                <a:ext cx="201981" cy="2019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nvSpPr>
        <p:spPr>
          <a:xfrm>
            <a:off x="454025" y="4697730"/>
            <a:ext cx="11245215" cy="1219835"/>
          </a:xfrm>
          <a:prstGeom prst="rect">
            <a:avLst/>
          </a:prstGeom>
          <a:solidFill>
            <a:schemeClr val="bg1">
              <a:lumMod val="85000"/>
              <a:alpha val="10000"/>
            </a:schemeClr>
          </a:solidFill>
          <a:ln>
            <a:solidFill>
              <a:schemeClr val="bg1">
                <a:lumMod val="85000"/>
                <a:alpha val="50000"/>
              </a:schemeClr>
            </a:solid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a:r>
              <a:rPr lang="en-US" altLang="zh-CN" dirty="0">
                <a:solidFill>
                  <a:schemeClr val="bg1"/>
                </a:solidFill>
              </a:rPr>
              <a:t>The unique structure of our design makes our car have high flexibility, controllability., stability, high load capacity and powerful shooting ability. </a:t>
            </a:r>
          </a:p>
        </p:txBody>
      </p:sp>
      <p:sp>
        <p:nvSpPr>
          <p:cNvPr id="31" name="矩形: 圆角 30"/>
          <p:cNvSpPr/>
          <p:nvPr/>
        </p:nvSpPr>
        <p:spPr>
          <a:xfrm>
            <a:off x="1743845" y="4042138"/>
            <a:ext cx="1425182" cy="36910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b="1" dirty="0">
                <a:latin typeface="+mj-ea"/>
                <a:ea typeface="+mj-ea"/>
              </a:rPr>
              <a:t>Moving</a:t>
            </a:r>
          </a:p>
        </p:txBody>
      </p:sp>
      <p:sp>
        <p:nvSpPr>
          <p:cNvPr id="32" name="矩形: 圆角 31"/>
          <p:cNvSpPr/>
          <p:nvPr/>
        </p:nvSpPr>
        <p:spPr>
          <a:xfrm>
            <a:off x="5250180" y="4042410"/>
            <a:ext cx="1774825" cy="3689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b="1" dirty="0">
                <a:latin typeface="+mj-ea"/>
                <a:ea typeface="+mj-ea"/>
              </a:rPr>
              <a:t>Reloading</a:t>
            </a:r>
          </a:p>
        </p:txBody>
      </p:sp>
      <p:sp>
        <p:nvSpPr>
          <p:cNvPr id="33" name="矩形: 圆角 32"/>
          <p:cNvSpPr/>
          <p:nvPr/>
        </p:nvSpPr>
        <p:spPr>
          <a:xfrm>
            <a:off x="8898890" y="4042410"/>
            <a:ext cx="1706245" cy="3689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b="1" dirty="0">
                <a:latin typeface="+mj-ea"/>
                <a:ea typeface="+mj-ea"/>
              </a:rPr>
              <a:t>Shooting</a:t>
            </a:r>
          </a:p>
        </p:txBody>
      </p:sp>
      <p:pic>
        <p:nvPicPr>
          <p:cNvPr id="6" name="图片 5"/>
          <p:cNvPicPr>
            <a:picLocks noChangeAspect="1"/>
          </p:cNvPicPr>
          <p:nvPr/>
        </p:nvPicPr>
        <p:blipFill>
          <a:blip r:embed="rId2"/>
          <a:stretch>
            <a:fillRect/>
          </a:stretch>
        </p:blipFill>
        <p:spPr>
          <a:xfrm>
            <a:off x="843280" y="1246505"/>
            <a:ext cx="3268980" cy="2509520"/>
          </a:xfrm>
          <a:prstGeom prst="rect">
            <a:avLst/>
          </a:prstGeom>
        </p:spPr>
      </p:pic>
      <p:pic>
        <p:nvPicPr>
          <p:cNvPr id="7" name="图片 6"/>
          <p:cNvPicPr>
            <a:picLocks noChangeAspect="1"/>
          </p:cNvPicPr>
          <p:nvPr/>
        </p:nvPicPr>
        <p:blipFill>
          <a:blip r:embed="rId3"/>
          <a:stretch>
            <a:fillRect/>
          </a:stretch>
        </p:blipFill>
        <p:spPr>
          <a:xfrm>
            <a:off x="4792345" y="1191260"/>
            <a:ext cx="2685415" cy="2619375"/>
          </a:xfrm>
          <a:prstGeom prst="rect">
            <a:avLst/>
          </a:prstGeom>
        </p:spPr>
      </p:pic>
      <p:pic>
        <p:nvPicPr>
          <p:cNvPr id="2" name="图片 1"/>
          <p:cNvPicPr>
            <a:picLocks noChangeAspect="1"/>
          </p:cNvPicPr>
          <p:nvPr/>
        </p:nvPicPr>
        <p:blipFill>
          <a:blip r:embed="rId4"/>
          <a:stretch>
            <a:fillRect/>
          </a:stretch>
        </p:blipFill>
        <p:spPr>
          <a:xfrm>
            <a:off x="7988300" y="1161415"/>
            <a:ext cx="3527425" cy="26790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en-US" altLang="zh-CN" sz="3600" dirty="0">
                <a:solidFill>
                  <a:schemeClr val="accent3">
                    <a:lumMod val="60000"/>
                    <a:lumOff val="40000"/>
                  </a:schemeClr>
                </a:solidFill>
                <a:cs typeface="+mn-cs"/>
              </a:rPr>
              <a:t>Time Management</a:t>
            </a:r>
            <a:endParaRPr lang="en-US" altLang="zh-CN" dirty="0"/>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42</a:t>
            </a:fld>
            <a:endParaRPr lang="zh-CN" altLang="en-US" dirty="0"/>
          </a:p>
        </p:txBody>
      </p:sp>
      <p:sp>
        <p:nvSpPr>
          <p:cNvPr id="13" name="文本占位符 12"/>
          <p:cNvSpPr>
            <a:spLocks noGrp="1"/>
          </p:cNvSpPr>
          <p:nvPr>
            <p:ph type="body" sz="quarter" idx="17"/>
          </p:nvPr>
        </p:nvSpPr>
        <p:spPr/>
        <p:txBody>
          <a:bodyPr/>
          <a:lstStyle/>
          <a:p>
            <a:endParaRPr lang="zh-CN" altLang="en-US"/>
          </a:p>
        </p:txBody>
      </p:sp>
      <p:sp>
        <p:nvSpPr>
          <p:cNvPr id="14" name="文本占位符 13"/>
          <p:cNvSpPr>
            <a:spLocks noGrp="1"/>
          </p:cNvSpPr>
          <p:nvPr>
            <p:ph type="body" sz="quarter" idx="18"/>
          </p:nvPr>
        </p:nvSpPr>
        <p:spPr/>
        <p:txBody>
          <a:bodyPr/>
          <a:lstStyle/>
          <a:p>
            <a:endParaRPr lang="zh-CN" altLang="en-US"/>
          </a:p>
        </p:txBody>
      </p:sp>
      <p:sp>
        <p:nvSpPr>
          <p:cNvPr id="15" name="文本占位符 14"/>
          <p:cNvSpPr>
            <a:spLocks noGrp="1"/>
          </p:cNvSpPr>
          <p:nvPr>
            <p:ph type="body" sz="quarter" idx="19"/>
          </p:nvPr>
        </p:nvSpPr>
        <p:spPr/>
        <p:txBody>
          <a:bodyPr/>
          <a:lstStyle/>
          <a:p>
            <a:endParaRPr lang="zh-CN" altLang="en-US"/>
          </a:p>
        </p:txBody>
      </p:sp>
      <p:sp>
        <p:nvSpPr>
          <p:cNvPr id="4" name="梯形 3"/>
          <p:cNvSpPr/>
          <p:nvPr/>
        </p:nvSpPr>
        <p:spPr>
          <a:xfrm>
            <a:off x="778922" y="4908807"/>
            <a:ext cx="10535096" cy="527720"/>
          </a:xfrm>
          <a:prstGeom prst="trapezoid">
            <a:avLst>
              <a:gd name="adj" fmla="val 68319"/>
            </a:avLst>
          </a:prstGeom>
          <a:gradFill flip="none" rotWithShape="1">
            <a:gsLst>
              <a:gs pos="25000">
                <a:schemeClr val="accent1">
                  <a:alpha val="0"/>
                </a:schemeClr>
              </a:gs>
              <a:gs pos="100000">
                <a:schemeClr val="accent1">
                  <a:alpha val="4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梯形 4"/>
          <p:cNvSpPr/>
          <p:nvPr/>
        </p:nvSpPr>
        <p:spPr>
          <a:xfrm>
            <a:off x="1055793" y="5235760"/>
            <a:ext cx="9814984" cy="527720"/>
          </a:xfrm>
          <a:prstGeom prst="trapezoid">
            <a:avLst>
              <a:gd name="adj" fmla="val 68319"/>
            </a:avLst>
          </a:prstGeom>
          <a:gradFill flip="none" rotWithShape="1">
            <a:gsLst>
              <a:gs pos="25000">
                <a:schemeClr val="accent1">
                  <a:alpha val="0"/>
                </a:schemeClr>
              </a:gs>
              <a:gs pos="100000">
                <a:schemeClr val="accent1">
                  <a:alpha val="4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示 5"/>
          <p:cNvGraphicFramePr/>
          <p:nvPr/>
        </p:nvGraphicFramePr>
        <p:xfrm>
          <a:off x="1188720" y="280670"/>
          <a:ext cx="9813925" cy="2130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3570605" y="5600700"/>
            <a:ext cx="5260340" cy="901700"/>
          </a:xfrm>
          <a:prstGeom prst="rect">
            <a:avLst/>
          </a:prstGeom>
          <a:solidFill>
            <a:schemeClr val="bg1">
              <a:lumMod val="85000"/>
              <a:alpha val="10000"/>
            </a:schemeClr>
          </a:solidFill>
          <a:ln>
            <a:solidFill>
              <a:schemeClr val="bg1">
                <a:lumMod val="85000"/>
                <a:alpha val="50000"/>
              </a:schemeClr>
            </a:solidFill>
          </a:ln>
        </p:spPr>
        <p:txBody>
          <a:bodyPr wrap="square" lIns="180000" tIns="180000" rIns="180000" bIns="180000" rtlCol="0">
            <a:noAutofit/>
          </a:bodyPr>
          <a:lstStyle/>
          <a:p>
            <a:pPr algn="just" hangingPunct="0">
              <a:lnSpc>
                <a:spcPct val="130000"/>
              </a:lnSpc>
            </a:pPr>
            <a:r>
              <a:rPr lang="en-US" sz="2400" b="1" spc="100" dirty="0">
                <a:solidFill>
                  <a:schemeClr val="tx1">
                    <a:lumMod val="75000"/>
                    <a:lumOff val="25000"/>
                  </a:schemeClr>
                </a:solidFill>
              </a:rPr>
              <a:t>Stick to a strict schedule</a:t>
            </a:r>
          </a:p>
        </p:txBody>
      </p:sp>
      <p:pic>
        <p:nvPicPr>
          <p:cNvPr id="8" name="图片 7"/>
          <p:cNvPicPr>
            <a:picLocks noChangeAspect="1"/>
          </p:cNvPicPr>
          <p:nvPr/>
        </p:nvPicPr>
        <p:blipFill>
          <a:blip r:embed="rId7"/>
          <a:stretch>
            <a:fillRect/>
          </a:stretch>
        </p:blipFill>
        <p:spPr>
          <a:xfrm>
            <a:off x="1188720" y="1647190"/>
            <a:ext cx="9361170" cy="32613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sz="3600">
                <a:solidFill>
                  <a:schemeClr val="accent3">
                    <a:lumMod val="60000"/>
                    <a:lumOff val="40000"/>
                  </a:schemeClr>
                </a:solidFill>
                <a:cs typeface="+mn-cs"/>
              </a:rPr>
              <a:t>Cost Estimation</a:t>
            </a:r>
            <a:endParaRPr lang="en-US" altLang="zh-CN"/>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43</a:t>
            </a:fld>
            <a:endParaRPr lang="zh-CN" altLang="en-US" dirty="0"/>
          </a:p>
        </p:txBody>
      </p:sp>
      <p:sp>
        <p:nvSpPr>
          <p:cNvPr id="14" name="文本占位符 13"/>
          <p:cNvSpPr>
            <a:spLocks noGrp="1"/>
          </p:cNvSpPr>
          <p:nvPr>
            <p:ph type="body" sz="quarter" idx="17"/>
          </p:nvPr>
        </p:nvSpPr>
        <p:spPr/>
        <p:txBody>
          <a:bodyPr/>
          <a:lstStyle/>
          <a:p>
            <a:endParaRPr lang="zh-CN" altLang="en-US"/>
          </a:p>
        </p:txBody>
      </p:sp>
      <p:sp>
        <p:nvSpPr>
          <p:cNvPr id="15" name="文本占位符 14"/>
          <p:cNvSpPr>
            <a:spLocks noGrp="1"/>
          </p:cNvSpPr>
          <p:nvPr>
            <p:ph type="body" sz="quarter" idx="18"/>
          </p:nvPr>
        </p:nvSpPr>
        <p:spPr/>
        <p:txBody>
          <a:bodyPr/>
          <a:lstStyle/>
          <a:p>
            <a:endParaRPr lang="zh-CN" altLang="en-US"/>
          </a:p>
        </p:txBody>
      </p:sp>
      <p:sp>
        <p:nvSpPr>
          <p:cNvPr id="16" name="文本占位符 15"/>
          <p:cNvSpPr>
            <a:spLocks noGrp="1"/>
          </p:cNvSpPr>
          <p:nvPr>
            <p:ph type="body" sz="quarter" idx="19"/>
          </p:nvPr>
        </p:nvSpPr>
        <p:spPr/>
        <p:txBody>
          <a:bodyPr/>
          <a:lstStyle/>
          <a:p>
            <a:endParaRPr lang="zh-CN" altLang="en-US"/>
          </a:p>
        </p:txBody>
      </p:sp>
      <p:sp>
        <p:nvSpPr>
          <p:cNvPr id="4" name="文本框 3"/>
          <p:cNvSpPr txBox="1"/>
          <p:nvPr/>
        </p:nvSpPr>
        <p:spPr>
          <a:xfrm>
            <a:off x="421958" y="5474793"/>
            <a:ext cx="11306174" cy="718820"/>
          </a:xfrm>
          <a:prstGeom prst="rect">
            <a:avLst/>
          </a:prstGeom>
          <a:noFill/>
          <a:ln>
            <a:solidFill>
              <a:schemeClr val="bg1">
                <a:lumMod val="75000"/>
                <a:alpha val="46000"/>
              </a:schemeClr>
            </a:solid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r>
              <a:rPr lang="en-US" altLang="zh-CN" dirty="0"/>
              <a:t>Still have 175 yuan left.</a:t>
            </a:r>
          </a:p>
        </p:txBody>
      </p:sp>
      <p:cxnSp>
        <p:nvCxnSpPr>
          <p:cNvPr id="6" name="直接连接符 5"/>
          <p:cNvCxnSpPr/>
          <p:nvPr/>
        </p:nvCxnSpPr>
        <p:spPr>
          <a:xfrm>
            <a:off x="442913" y="6416675"/>
            <a:ext cx="1130617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24815" y="5344795"/>
            <a:ext cx="11343005" cy="3492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图片 1" descr="78ef136da8769a93240335fe28e0b7f"/>
          <p:cNvPicPr>
            <a:picLocks noChangeAspect="1"/>
          </p:cNvPicPr>
          <p:nvPr/>
        </p:nvPicPr>
        <p:blipFill>
          <a:blip r:embed="rId2"/>
          <a:stretch>
            <a:fillRect/>
          </a:stretch>
        </p:blipFill>
        <p:spPr>
          <a:xfrm>
            <a:off x="2230755" y="930910"/>
            <a:ext cx="7416800" cy="42443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2913" y="2753805"/>
            <a:ext cx="11306175"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74686" y="2904005"/>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a:r>
              <a:rPr dirty="0">
                <a:solidFill>
                  <a:schemeClr val="bg1"/>
                </a:solidFill>
              </a:rPr>
              <a:t>In the process of shooting, the trebuchet maintains a very high stability, and the ball has a precise direction of trajectory</a:t>
            </a:r>
            <a:r>
              <a:rPr lang="en-US" dirty="0">
                <a:solidFill>
                  <a:schemeClr val="bg1"/>
                </a:solidFill>
              </a:rPr>
              <a:t>.</a:t>
            </a:r>
          </a:p>
        </p:txBody>
      </p:sp>
      <p:sp>
        <p:nvSpPr>
          <p:cNvPr id="12" name="矩形: 圆角 11"/>
          <p:cNvSpPr/>
          <p:nvPr/>
        </p:nvSpPr>
        <p:spPr>
          <a:xfrm>
            <a:off x="6211455" y="2257909"/>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2400" b="1" dirty="0">
                <a:solidFill>
                  <a:schemeClr val="accent1"/>
                </a:solidFill>
                <a:latin typeface="+mj-ea"/>
                <a:ea typeface="+mj-ea"/>
              </a:rPr>
              <a:t>Test Result</a:t>
            </a:r>
            <a:r>
              <a:rPr lang="zh-CN" altLang="en-US" sz="2400" b="1" spc="100" dirty="0">
                <a:blipFill>
                  <a:blip r:embed="rId4"/>
                  <a:stretch>
                    <a:fillRect/>
                  </a:stretch>
                </a:blip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400" b="1" dirty="0">
                <a:solidFill>
                  <a:schemeClr val="accent1"/>
                </a:solidFill>
                <a:latin typeface="+mj-ea"/>
                <a:ea typeface="+mj-ea"/>
              </a:rPr>
              <a:t>  </a:t>
            </a:r>
          </a:p>
        </p:txBody>
      </p:sp>
      <p:grpSp>
        <p:nvGrpSpPr>
          <p:cNvPr id="13" name="组合 12"/>
          <p:cNvGrpSpPr/>
          <p:nvPr/>
        </p:nvGrpSpPr>
        <p:grpSpPr>
          <a:xfrm>
            <a:off x="10811838" y="5291636"/>
            <a:ext cx="937250" cy="175081"/>
            <a:chOff x="10802319" y="5357813"/>
            <a:chExt cx="937250" cy="175081"/>
          </a:xfrm>
        </p:grpSpPr>
        <p:cxnSp>
          <p:nvCxnSpPr>
            <p:cNvPr id="14" name="直接连接符 13"/>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11713087" y="2753806"/>
            <a:ext cx="36000" cy="23984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标题 25"/>
          <p:cNvSpPr>
            <a:spLocks noGrp="1"/>
          </p:cNvSpPr>
          <p:nvPr>
            <p:ph type="title"/>
          </p:nvPr>
        </p:nvSpPr>
        <p:spPr/>
        <p:txBody>
          <a:bodyPr/>
          <a:lstStyle/>
          <a:p>
            <a:r>
              <a:rPr lang="en-US" altLang="zh-CN" sz="3600" dirty="0">
                <a:solidFill>
                  <a:schemeClr val="accent3">
                    <a:lumMod val="60000"/>
                    <a:lumOff val="40000"/>
                  </a:schemeClr>
                </a:solidFill>
                <a:cs typeface="+mn-cs"/>
              </a:rPr>
              <a:t>Actual Effect</a:t>
            </a:r>
            <a:endParaRPr lang="en-US" altLang="zh-CN" dirty="0"/>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44</a:t>
            </a:fld>
            <a:endParaRPr lang="zh-CN" altLang="en-US" dirty="0"/>
          </a:p>
        </p:txBody>
      </p:sp>
      <p:sp>
        <p:nvSpPr>
          <p:cNvPr id="27" name="文本占位符 26"/>
          <p:cNvSpPr>
            <a:spLocks noGrp="1"/>
          </p:cNvSpPr>
          <p:nvPr>
            <p:ph type="body" sz="quarter" idx="17"/>
          </p:nvPr>
        </p:nvSpPr>
        <p:spPr/>
        <p:txBody>
          <a:bodyPr/>
          <a:lstStyle/>
          <a:p>
            <a:endParaRPr lang="zh-CN" altLang="en-US"/>
          </a:p>
        </p:txBody>
      </p:sp>
      <p:sp>
        <p:nvSpPr>
          <p:cNvPr id="28" name="文本占位符 27"/>
          <p:cNvSpPr>
            <a:spLocks noGrp="1"/>
          </p:cNvSpPr>
          <p:nvPr>
            <p:ph type="body" sz="quarter" idx="18"/>
          </p:nvPr>
        </p:nvSpPr>
        <p:spPr/>
        <p:txBody>
          <a:bodyPr/>
          <a:lstStyle/>
          <a:p>
            <a:endParaRPr lang="zh-CN" altLang="en-US"/>
          </a:p>
        </p:txBody>
      </p:sp>
      <p:sp>
        <p:nvSpPr>
          <p:cNvPr id="29" name="文本占位符 28"/>
          <p:cNvSpPr>
            <a:spLocks noGrp="1"/>
          </p:cNvSpPr>
          <p:nvPr>
            <p:ph type="body" sz="quarter" idx="19"/>
          </p:nvPr>
        </p:nvSpPr>
        <p:spPr/>
        <p:txBody>
          <a:bodyPr/>
          <a:lstStyle/>
          <a:p>
            <a:endParaRPr lang="zh-CN" altLang="en-US"/>
          </a:p>
        </p:txBody>
      </p:sp>
      <p:pic>
        <p:nvPicPr>
          <p:cNvPr id="5" name="三球发射">
            <a:hlinkClick r:id="" action="ppaction://media"/>
            <a:extLst>
              <a:ext uri="{FF2B5EF4-FFF2-40B4-BE49-F238E27FC236}">
                <a16:creationId xmlns:a16="http://schemas.microsoft.com/office/drawing/2014/main" id="{D6246CD3-8CAF-4E95-8757-94055346C9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640" y="2082238"/>
            <a:ext cx="6016852" cy="33844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840780" y="2585405"/>
            <a:ext cx="8524408" cy="768350"/>
          </a:xfrm>
          <a:prstGeom prst="rect">
            <a:avLst/>
          </a:prstGeom>
          <a:noFill/>
        </p:spPr>
        <p:txBody>
          <a:bodyPr wrap="square" rtlCol="0">
            <a:spAutoFit/>
          </a:bodyPr>
          <a:lstStyle/>
          <a:p>
            <a:pPr algn="ctr"/>
            <a:r>
              <a:rPr lang="en-US" altLang="zh-CN" sz="4400" b="1" dirty="0">
                <a:solidFill>
                  <a:schemeClr val="bg1"/>
                </a:solidFill>
                <a:latin typeface="+mj-lt"/>
                <a:ea typeface="+mj-ea"/>
              </a:rPr>
              <a:t>THANKS FOR WATCHING</a:t>
            </a:r>
            <a:endParaRPr lang="zh-CN" altLang="en-US" sz="4400" b="1" dirty="0">
              <a:solidFill>
                <a:schemeClr val="bg1"/>
              </a:solidFill>
              <a:latin typeface="+mj-lt"/>
              <a:ea typeface="+mj-ea"/>
            </a:endParaRPr>
          </a:p>
        </p:txBody>
      </p:sp>
      <p:sp>
        <p:nvSpPr>
          <p:cNvPr id="9" name="文本框 8"/>
          <p:cNvSpPr txBox="1"/>
          <p:nvPr/>
        </p:nvSpPr>
        <p:spPr>
          <a:xfrm>
            <a:off x="5052591" y="4123421"/>
            <a:ext cx="2100625" cy="600742"/>
          </a:xfrm>
          <a:prstGeom prst="rect">
            <a:avLst/>
          </a:prstGeom>
          <a:noFill/>
        </p:spPr>
        <p:txBody>
          <a:bodyPr wrap="square" rtlCol="0">
            <a:spAutoFit/>
          </a:bodyPr>
          <a:lstStyle/>
          <a:p>
            <a:pPr algn="ctr">
              <a:lnSpc>
                <a:spcPct val="130000"/>
              </a:lnSpc>
            </a:pPr>
            <a:r>
              <a:rPr lang="en-US" altLang="zh-CN" sz="2800" spc="100" dirty="0">
                <a:solidFill>
                  <a:schemeClr val="bg1"/>
                </a:solidFill>
                <a:latin typeface="+mn-ea"/>
                <a:cs typeface="+mn-ea"/>
                <a:sym typeface="+mn-lt"/>
              </a:rPr>
              <a:t>Group Five</a:t>
            </a:r>
            <a:endParaRPr lang="zh-CN" altLang="en-US" sz="2800" spc="100" dirty="0">
              <a:solidFill>
                <a:schemeClr val="bg1"/>
              </a:solidFill>
              <a:latin typeface="+mn-ea"/>
              <a:cs typeface="+mn-ea"/>
              <a:sym typeface="+mn-lt"/>
            </a:endParaRPr>
          </a:p>
        </p:txBody>
      </p:sp>
      <p:sp>
        <p:nvSpPr>
          <p:cNvPr id="11" name="任意多边形: 形状 10"/>
          <p:cNvSpPr/>
          <p:nvPr/>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2" name="矩形 3"/>
          <p:cNvSpPr/>
          <p:nvPr/>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33" name="等腰三角形 32"/>
          <p:cNvSpPr/>
          <p:nvPr/>
        </p:nvSpPr>
        <p:spPr>
          <a:xfrm flipV="1">
            <a:off x="6007269" y="3832178"/>
            <a:ext cx="177462" cy="1529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37"/>
          <p:cNvSpPr>
            <a:spLocks noGrp="1"/>
          </p:cNvSpPr>
          <p:nvPr>
            <p:ph type="title"/>
          </p:nvPr>
        </p:nvSpPr>
        <p:spPr/>
        <p:txBody>
          <a:bodyPr/>
          <a:lstStyle/>
          <a:p>
            <a:r>
              <a:rPr lang="en-US" altLang="zh-CN" sz="3600" dirty="0">
                <a:solidFill>
                  <a:schemeClr val="accent3">
                    <a:lumMod val="60000"/>
                    <a:lumOff val="40000"/>
                  </a:schemeClr>
                </a:solidFill>
                <a:cs typeface="+mn-cs"/>
              </a:rPr>
              <a:t>Project Review</a:t>
            </a:r>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5</a:t>
            </a:fld>
            <a:endParaRPr lang="zh-CN" altLang="en-US" dirty="0"/>
          </a:p>
        </p:txBody>
      </p:sp>
      <p:sp>
        <p:nvSpPr>
          <p:cNvPr id="39" name="文本占位符 38"/>
          <p:cNvSpPr>
            <a:spLocks noGrp="1"/>
          </p:cNvSpPr>
          <p:nvPr>
            <p:ph type="body" sz="quarter" idx="17"/>
          </p:nvPr>
        </p:nvSpPr>
        <p:spPr/>
        <p:txBody>
          <a:bodyPr/>
          <a:lstStyle/>
          <a:p>
            <a:endParaRPr lang="zh-CN" altLang="en-US"/>
          </a:p>
        </p:txBody>
      </p:sp>
      <p:sp>
        <p:nvSpPr>
          <p:cNvPr id="40" name="文本占位符 39"/>
          <p:cNvSpPr>
            <a:spLocks noGrp="1"/>
          </p:cNvSpPr>
          <p:nvPr>
            <p:ph type="body" sz="quarter" idx="18"/>
          </p:nvPr>
        </p:nvSpPr>
        <p:spPr/>
        <p:txBody>
          <a:bodyPr/>
          <a:lstStyle/>
          <a:p>
            <a:endParaRPr lang="zh-CN" altLang="en-US" dirty="0"/>
          </a:p>
        </p:txBody>
      </p:sp>
      <p:sp>
        <p:nvSpPr>
          <p:cNvPr id="41" name="文本占位符 40"/>
          <p:cNvSpPr>
            <a:spLocks noGrp="1"/>
          </p:cNvSpPr>
          <p:nvPr>
            <p:ph type="body" sz="quarter" idx="19"/>
          </p:nvPr>
        </p:nvSpPr>
        <p:spPr/>
        <p:txBody>
          <a:bodyPr/>
          <a:lstStyle/>
          <a:p>
            <a:endParaRPr lang="zh-CN" altLang="en-US" dirty="0"/>
          </a:p>
        </p:txBody>
      </p:sp>
      <p:pic>
        <p:nvPicPr>
          <p:cNvPr id="32" name="图片 31"/>
          <p:cNvPicPr>
            <a:picLocks noChangeAspect="1"/>
          </p:cNvPicPr>
          <p:nvPr/>
        </p:nvPicPr>
        <p:blipFill>
          <a:blip r:embed="rId2"/>
          <a:stretch>
            <a:fillRect/>
          </a:stretch>
        </p:blipFill>
        <p:spPr>
          <a:xfrm>
            <a:off x="2827020" y="838200"/>
            <a:ext cx="6137275" cy="5543550"/>
          </a:xfrm>
          <a:prstGeom prst="rect">
            <a:avLst/>
          </a:prstGeom>
        </p:spPr>
      </p:pic>
      <p:pic>
        <p:nvPicPr>
          <p:cNvPr id="33" name="图片 32" descr="网球"/>
          <p:cNvPicPr>
            <a:picLocks noChangeAspect="1"/>
          </p:cNvPicPr>
          <p:nvPr/>
        </p:nvPicPr>
        <p:blipFill>
          <a:blip r:embed="rId3"/>
          <a:stretch>
            <a:fillRect/>
          </a:stretch>
        </p:blipFill>
        <p:spPr>
          <a:xfrm>
            <a:off x="7529830" y="4600575"/>
            <a:ext cx="354330" cy="360045"/>
          </a:xfrm>
          <a:prstGeom prst="rect">
            <a:avLst/>
          </a:prstGeom>
        </p:spPr>
      </p:pic>
      <p:pic>
        <p:nvPicPr>
          <p:cNvPr id="35" name="图片 34" descr="乒乓球"/>
          <p:cNvPicPr>
            <a:picLocks noChangeAspect="1"/>
          </p:cNvPicPr>
          <p:nvPr/>
        </p:nvPicPr>
        <p:blipFill>
          <a:blip r:embed="rId4"/>
          <a:stretch>
            <a:fillRect/>
          </a:stretch>
        </p:blipFill>
        <p:spPr>
          <a:xfrm>
            <a:off x="7091680" y="5629275"/>
            <a:ext cx="216535" cy="217805"/>
          </a:xfrm>
          <a:prstGeom prst="rect">
            <a:avLst/>
          </a:prstGeom>
        </p:spPr>
      </p:pic>
      <p:pic>
        <p:nvPicPr>
          <p:cNvPr id="36" name="图片 35" descr="壁球"/>
          <p:cNvPicPr>
            <a:picLocks noChangeAspect="1"/>
          </p:cNvPicPr>
          <p:nvPr/>
        </p:nvPicPr>
        <p:blipFill>
          <a:blip r:embed="rId5"/>
          <a:stretch>
            <a:fillRect/>
          </a:stretch>
        </p:blipFill>
        <p:spPr>
          <a:xfrm>
            <a:off x="7091680" y="5194935"/>
            <a:ext cx="218440" cy="217805"/>
          </a:xfrm>
          <a:prstGeom prst="rect">
            <a:avLst/>
          </a:prstGeom>
        </p:spPr>
      </p:pic>
      <p:pic>
        <p:nvPicPr>
          <p:cNvPr id="60" name="图片 59" descr="网球"/>
          <p:cNvPicPr>
            <a:picLocks noChangeAspect="1"/>
          </p:cNvPicPr>
          <p:nvPr/>
        </p:nvPicPr>
        <p:blipFill>
          <a:blip r:embed="rId3"/>
          <a:stretch>
            <a:fillRect/>
          </a:stretch>
        </p:blipFill>
        <p:spPr>
          <a:xfrm>
            <a:off x="8235148" y="4600575"/>
            <a:ext cx="354330" cy="360045"/>
          </a:xfrm>
          <a:prstGeom prst="rect">
            <a:avLst/>
          </a:prstGeom>
        </p:spPr>
      </p:pic>
      <p:pic>
        <p:nvPicPr>
          <p:cNvPr id="74" name="图片 73" descr="壁球"/>
          <p:cNvPicPr>
            <a:picLocks noChangeAspect="1"/>
          </p:cNvPicPr>
          <p:nvPr/>
        </p:nvPicPr>
        <p:blipFill>
          <a:blip r:embed="rId5"/>
          <a:stretch>
            <a:fillRect/>
          </a:stretch>
        </p:blipFill>
        <p:spPr>
          <a:xfrm>
            <a:off x="7430262" y="5194935"/>
            <a:ext cx="218440" cy="217805"/>
          </a:xfrm>
          <a:prstGeom prst="rect">
            <a:avLst/>
          </a:prstGeom>
        </p:spPr>
      </p:pic>
      <p:pic>
        <p:nvPicPr>
          <p:cNvPr id="75" name="图片 74" descr="壁球"/>
          <p:cNvPicPr>
            <a:picLocks noChangeAspect="1"/>
          </p:cNvPicPr>
          <p:nvPr/>
        </p:nvPicPr>
        <p:blipFill>
          <a:blip r:embed="rId5"/>
          <a:stretch>
            <a:fillRect/>
          </a:stretch>
        </p:blipFill>
        <p:spPr>
          <a:xfrm>
            <a:off x="7768844" y="5194935"/>
            <a:ext cx="218440" cy="217805"/>
          </a:xfrm>
          <a:prstGeom prst="rect">
            <a:avLst/>
          </a:prstGeom>
        </p:spPr>
      </p:pic>
      <p:pic>
        <p:nvPicPr>
          <p:cNvPr id="76" name="图片 75" descr="壁球"/>
          <p:cNvPicPr>
            <a:picLocks noChangeAspect="1"/>
          </p:cNvPicPr>
          <p:nvPr/>
        </p:nvPicPr>
        <p:blipFill>
          <a:blip r:embed="rId5"/>
          <a:stretch>
            <a:fillRect/>
          </a:stretch>
        </p:blipFill>
        <p:spPr>
          <a:xfrm>
            <a:off x="8107426" y="5194935"/>
            <a:ext cx="218440" cy="217805"/>
          </a:xfrm>
          <a:prstGeom prst="rect">
            <a:avLst/>
          </a:prstGeom>
        </p:spPr>
      </p:pic>
      <p:pic>
        <p:nvPicPr>
          <p:cNvPr id="78" name="图片 77" descr="乒乓球"/>
          <p:cNvPicPr>
            <a:picLocks noChangeAspect="1"/>
          </p:cNvPicPr>
          <p:nvPr/>
        </p:nvPicPr>
        <p:blipFill>
          <a:blip r:embed="rId4"/>
          <a:stretch>
            <a:fillRect/>
          </a:stretch>
        </p:blipFill>
        <p:spPr>
          <a:xfrm>
            <a:off x="7427309" y="5629275"/>
            <a:ext cx="216535" cy="217805"/>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p:blipFill>
        <p:spPr>
          <a:xfrm>
            <a:off x="7267097" y="2395220"/>
            <a:ext cx="1466535" cy="1576070"/>
          </a:xfrm>
          <a:prstGeom prst="rect">
            <a:avLst/>
          </a:prstGeom>
        </p:spPr>
      </p:pic>
      <p:pic>
        <p:nvPicPr>
          <p:cNvPr id="79" name="图片 78" descr="乒乓球"/>
          <p:cNvPicPr>
            <a:picLocks noChangeAspect="1"/>
          </p:cNvPicPr>
          <p:nvPr/>
        </p:nvPicPr>
        <p:blipFill>
          <a:blip r:embed="rId4"/>
          <a:stretch>
            <a:fillRect/>
          </a:stretch>
        </p:blipFill>
        <p:spPr>
          <a:xfrm>
            <a:off x="7762939" y="5629275"/>
            <a:ext cx="216535" cy="217805"/>
          </a:xfrm>
          <a:prstGeom prst="rect">
            <a:avLst/>
          </a:prstGeom>
        </p:spPr>
      </p:pic>
      <p:pic>
        <p:nvPicPr>
          <p:cNvPr id="77" name="图片 76" descr="壁球"/>
          <p:cNvPicPr>
            <a:picLocks noChangeAspect="1"/>
          </p:cNvPicPr>
          <p:nvPr/>
        </p:nvPicPr>
        <p:blipFill>
          <a:blip r:embed="rId5"/>
          <a:stretch>
            <a:fillRect/>
          </a:stretch>
        </p:blipFill>
        <p:spPr>
          <a:xfrm>
            <a:off x="8446008" y="5194935"/>
            <a:ext cx="218440" cy="217805"/>
          </a:xfrm>
          <a:prstGeom prst="rect">
            <a:avLst/>
          </a:prstGeom>
        </p:spPr>
      </p:pic>
      <p:pic>
        <p:nvPicPr>
          <p:cNvPr id="80" name="图片 79" descr="乒乓球"/>
          <p:cNvPicPr>
            <a:picLocks noChangeAspect="1"/>
          </p:cNvPicPr>
          <p:nvPr/>
        </p:nvPicPr>
        <p:blipFill>
          <a:blip r:embed="rId4"/>
          <a:stretch>
            <a:fillRect/>
          </a:stretch>
        </p:blipFill>
        <p:spPr>
          <a:xfrm>
            <a:off x="8098568" y="5629275"/>
            <a:ext cx="216535" cy="217805"/>
          </a:xfrm>
          <a:prstGeom prst="rect">
            <a:avLst/>
          </a:prstGeom>
        </p:spPr>
      </p:pic>
      <p:pic>
        <p:nvPicPr>
          <p:cNvPr id="81" name="图片 80" descr="乒乓球"/>
          <p:cNvPicPr>
            <a:picLocks noChangeAspect="1"/>
          </p:cNvPicPr>
          <p:nvPr/>
        </p:nvPicPr>
        <p:blipFill>
          <a:blip r:embed="rId4"/>
          <a:stretch>
            <a:fillRect/>
          </a:stretch>
        </p:blipFill>
        <p:spPr>
          <a:xfrm>
            <a:off x="8434198" y="5629275"/>
            <a:ext cx="216535" cy="217805"/>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rcRect/>
          <a:stretch/>
        </p:blipFill>
        <p:spPr>
          <a:xfrm rot="5820000">
            <a:off x="4675027" y="4495800"/>
            <a:ext cx="1466535" cy="1576070"/>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rcRect/>
          <a:stretch/>
        </p:blipFill>
        <p:spPr>
          <a:xfrm>
            <a:off x="6593362" y="2395220"/>
            <a:ext cx="1466535" cy="1576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 0 L 0.005625 -0.00111111 L 0.01125 -0.00333333 L 0.016875 -0.00555556 L 0.0225 -0.00666667 L 0.028125 -0.00888889 L 0.03375 -0.0111111 L 0.039375 -0.0144444 L 0.045 -0.0177778 L 0.050625 -0.0211111 L 0.05625 -0.0244444 L 0.061875 -0.0277778 L 0.0675 -0.0311111 L 0.073125 -0.0355556 L 0.07875 -0.0411111 L 0.084375 -0.0455556 L 0.09 -0.0533333 L 0.095625 -0.06 L 0.10125 -0.0677778 L 0.106875 -0.0755556 L 0.1125 -0.0855556 L 0.116875 -0.0955556 L 0.12125 -0.105556 L 0.125625 -0.115556 L 0.129375 -0.125556 L 0.133125 -0.135556 L 0.13625 -0.145556 L 0.14 -0.155556 L 0.1425 -0.165556 L 0.145 -0.175556 L 0.1475 -0.185556 L 0.149375 -0.195556 L 0.15125 -0.205556 L 0.1525 -0.215556 L 0.15375 -0.225556 L 0.155 -0.235556 L 0.15625 -0.245556 L 0.15625 -0.255556 L 0.15625 -0.265556 " pathEditMode="relative" ptsTypes="">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22" presetClass="exit" presetSubtype="4" fill="hold" nodeType="afterEffect">
                                  <p:stCondLst>
                                    <p:cond delay="200"/>
                                  </p:stCondLst>
                                  <p:childTnLst>
                                    <p:animEffect transition="out" filter="wipe(down)">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700"/>
                            </p:stCondLst>
                            <p:childTnLst>
                              <p:par>
                                <p:cTn id="12" presetID="22" presetClass="entr" presetSubtype="4" fill="hold" nodeType="afterEffect">
                                  <p:stCondLst>
                                    <p:cond delay="20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 0 L 0.054375 -0.00111111 " pathEditMode="relative" ptsTypes="">
                                      <p:cBhvr>
                                        <p:cTn id="18" dur="2000" fill="hold"/>
                                        <p:tgtEl>
                                          <p:spTgt spid="2"/>
                                        </p:tgtEl>
                                        <p:attrNameLst>
                                          <p:attrName>ppt_x</p:attrName>
                                          <p:attrName>ppt_y</p:attrName>
                                        </p:attrNameLst>
                                      </p:cBhvr>
                                    </p:animMotion>
                                  </p:childTnLst>
                                </p:cTn>
                              </p:par>
                            </p:childTnLst>
                          </p:cTn>
                        </p:par>
                        <p:par>
                          <p:cTn id="19" fill="hold">
                            <p:stCondLst>
                              <p:cond delay="2000"/>
                            </p:stCondLst>
                            <p:childTnLst>
                              <p:par>
                                <p:cTn id="20" presetID="1" presetClass="exit" presetSubtype="0" fill="hold" nodeType="after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00541667 -0.00814815 L 0.0108333 -0.0162963 L 0.0141667 -0.0259259 L 0.0175 -0.0355556 L 0.02 -0.0451852 L 0.0220833 -0.0548148 L 0.025 -0.0644444 L 0.0275 -0.0740741 L 0.0308333 -0.0844444 L 0.03375 -0.0940741 L 0.0354167 -0.103704 L 0.0370833 -0.113333 L 0.03875 -0.122963 L 0.0408333 -0.133333 L 0.0420833 -0.143704 L 0.04375 -0.153333 L 0.045 -0.163704 L 0.0458333 -0.174074 L 0.04625 -0.183704 L 0.0466667 -0.194074 L 0.0470833 -0.204444 L 0.0475 -0.214074 L 0.0479167 -0.223704 L 0.0479167 -0.233333 L 0.0479167 -0.242963 L 0.0470833 -0.252593 L 0.04625 -0.262222 L 0.0458333 -0.271852 L 0.0445833 -0.281481 L 0.0441667 -0.291111 L 0.04375 -0.300741 L 0.0416667 -0.31037 L 0.0408333 -0.32 L 0.0395833 -0.32963 L 0.0379167 -0.339259 L 0.03625 -0.348889 L 0.0345833 -0.358519 L 0.0325 -0.368148 L 0.0295833 -0.377778 L 0.0270833 -0.387407 L 0.0245833 -0.397037 L 0.0225 -0.406667 L 0.02 -0.416296 L 0.01625 -0.425926 L 0.01125 -0.435556 L 0.00583333 -0.440741 L 0.000416667 -0.443704 L -0.005 -0.444444 L -0.0104167 -0.445185 L -0.0158333 -0.445185 L -0.02125 -0.445185 L -0.0266667 -0.444444 L -0.0320833 -0.439259 L -0.0375 -0.434074 L -0.0429167 -0.428148 L -0.0479167 -0.418519 L -0.0504167 -0.408889 L -0.0525 -0.399259 L -0.05375 -0.38963 L -0.05375 -0.38 L -0.05375 -0.37037 L -0.05375 -0.360741 L -0.0533333 -0.351111 L -0.0525 -0.341481 L -0.0508333 -0.331852 " pathEditMode="relative" ptsTypes="">
                                      <p:cBhvr>
                                        <p:cTn id="28" dur="3000" fill="hold"/>
                                        <p:tgtEl>
                                          <p:spTgt spid="77"/>
                                        </p:tgtEl>
                                        <p:attrNameLst>
                                          <p:attrName>ppt_x</p:attrName>
                                          <p:attrName>ppt_y</p:attrName>
                                        </p:attrNameLst>
                                      </p:cBhvr>
                                    </p:animMotion>
                                  </p:childTnLst>
                                </p:cTn>
                              </p:par>
                            </p:childTnLst>
                          </p:cTn>
                        </p:par>
                        <p:par>
                          <p:cTn id="29" fill="hold">
                            <p:stCondLst>
                              <p:cond delay="3000"/>
                            </p:stCondLst>
                            <p:childTnLst>
                              <p:par>
                                <p:cTn id="30" presetID="1" presetClass="exit" presetSubtype="0" fill="hold" nodeType="afterEffect">
                                  <p:stCondLst>
                                    <p:cond delay="0"/>
                                  </p:stCondLst>
                                  <p:childTnLst>
                                    <p:set>
                                      <p:cBhvr>
                                        <p:cTn id="31" dur="1" fill="hold">
                                          <p:stCondLst>
                                            <p:cond delay="0"/>
                                          </p:stCondLst>
                                        </p:cTn>
                                        <p:tgtEl>
                                          <p:spTgt spid="7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0 0 L 0.005625 -0.00555556 L 0.01125 -0.01 L 0.016875 -0.0144444 L 0.0225 -0.02 L 0.028125 -0.0277778 L 0.03375 -0.0355556 L 0.039375 -0.0444444 L 0.044375 -0.0544444 L 0.049375 -0.0644444 L 0.053125 -0.0744444 L 0.0575 -0.0844444 L 0.06 -0.0944444 L 0.063125 -0.104444 L 0.065 -0.114444 L 0.0675 -0.125556 L 0.070625 -0.136667 L 0.0725 -0.146667 L 0.074375 -0.156667 L 0.075625 -0.166667 L 0.078125 -0.176667 L 0.07875 -0.187778 L 0.079375 -0.197778 L 0.079375 -0.207778 L 0.079375 -0.217778 L 0.079375 -0.227778 L 0.079375 -0.237778 L 0.07875 -0.247778 L 0.076875 -0.258889 L 0.07625 -0.268889 L 0.074375 -0.278889 L 0.07125 -0.288889 L 0.0675 -0.298889 L 0.064375 -0.308889 L 0.060625 -0.318889 L 0.056875 -0.328889 L 0.05125 -0.336667 L 0.045625 -0.343333 L 0.04 -0.35 L 0.034375 -0.355556 L 0.02875 -0.358889 L 0.023125 -0.362222 L 0.0175 -0.363333 L 0.011875 -0.365556 L 0.00625 -0.365556 L 0.000625 -0.366667 L -0.005 -0.366667 L -0.010625 -0.366667 L -0.01625 -0.366667 L -0.021875 -0.365556 L -0.0275 -0.362222 L -0.033125 -0.355556 L -0.03875 -0.347778 L -0.04125 -0.337778 L -0.043125 -0.327778 L -0.044375 -0.317778 L -0.044375 -0.307778 L -0.044375 -0.297778 L -0.044375 -0.287778 L -0.044375 -0.277778 L -0.044375 -0.267778 L -0.045 -0.257778 " pathEditMode="relative" ptsTypes="">
                                      <p:cBhvr>
                                        <p:cTn id="35" dur="3000" fill="hold"/>
                                        <p:tgtEl>
                                          <p:spTgt spid="60"/>
                                        </p:tgtEl>
                                        <p:attrNameLst>
                                          <p:attrName>ppt_x</p:attrName>
                                          <p:attrName>ppt_y</p:attrName>
                                        </p:attrNameLst>
                                      </p:cBhvr>
                                    </p:animMotion>
                                  </p:childTnLst>
                                </p:cTn>
                              </p:par>
                            </p:childTnLst>
                          </p:cTn>
                        </p:par>
                        <p:par>
                          <p:cTn id="36" fill="hold">
                            <p:stCondLst>
                              <p:cond delay="3000"/>
                            </p:stCondLst>
                            <p:childTnLst>
                              <p:par>
                                <p:cTn id="37" presetID="1" presetClass="exit" presetSubtype="0" fill="hold" nodeType="afterEffect">
                                  <p:stCondLst>
                                    <p:cond delay="0"/>
                                  </p:stCondLst>
                                  <p:childTnLst>
                                    <p:set>
                                      <p:cBhvr>
                                        <p:cTn id="38"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617636" y="4212590"/>
            <a:ext cx="1657350" cy="78394"/>
            <a:chOff x="1721420" y="2967038"/>
            <a:chExt cx="1657350" cy="78394"/>
          </a:xfrm>
        </p:grpSpPr>
        <p:cxnSp>
          <p:nvCxnSpPr>
            <p:cNvPr id="17" name="直接连接符 16"/>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等腰三角形 17"/>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1613482" y="4260677"/>
            <a:ext cx="2879778" cy="131889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marL="285750" indent="-285750" algn="l">
              <a:buFont typeface="Arial" panose="020B0604020202020204" pitchFamily="34" charset="0"/>
              <a:buChar char="•"/>
            </a:pPr>
            <a:r>
              <a:rPr lang="en-US" altLang="zh-CN" sz="1600" dirty="0"/>
              <a:t>Bluetooth</a:t>
            </a:r>
          </a:p>
          <a:p>
            <a:pPr marL="285750" indent="-285750" algn="l">
              <a:buFont typeface="Arial" panose="020B0604020202020204" pitchFamily="34" charset="0"/>
              <a:buChar char="•"/>
            </a:pPr>
            <a:r>
              <a:rPr lang="en-US" altLang="zh-CN" sz="1600" dirty="0"/>
              <a:t>Wi-Fi</a:t>
            </a:r>
          </a:p>
          <a:p>
            <a:pPr marL="285750" indent="-285750" algn="l">
              <a:buFont typeface="Arial" panose="020B0604020202020204" pitchFamily="34" charset="0"/>
              <a:buChar char="•"/>
            </a:pPr>
            <a:r>
              <a:rPr lang="en-US" altLang="zh-CN" sz="1600" dirty="0"/>
              <a:t>IR</a:t>
            </a:r>
          </a:p>
        </p:txBody>
      </p:sp>
      <p:sp>
        <p:nvSpPr>
          <p:cNvPr id="20" name="矩形: 圆角 19"/>
          <p:cNvSpPr/>
          <p:nvPr/>
        </p:nvSpPr>
        <p:spPr>
          <a:xfrm>
            <a:off x="1733720" y="3719181"/>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b="1" dirty="0">
                <a:solidFill>
                  <a:schemeClr val="accent1"/>
                </a:solidFill>
                <a:latin typeface="+mj-ea"/>
                <a:ea typeface="+mj-ea"/>
              </a:rPr>
              <a:t>Remote Control</a:t>
            </a:r>
          </a:p>
        </p:txBody>
      </p:sp>
      <p:grpSp>
        <p:nvGrpSpPr>
          <p:cNvPr id="21" name="组合 20"/>
          <p:cNvGrpSpPr/>
          <p:nvPr/>
        </p:nvGrpSpPr>
        <p:grpSpPr>
          <a:xfrm>
            <a:off x="5267325" y="4212590"/>
            <a:ext cx="1657350" cy="78394"/>
            <a:chOff x="1721420" y="2967038"/>
            <a:chExt cx="1657350" cy="78394"/>
          </a:xfrm>
        </p:grpSpPr>
        <p:cxnSp>
          <p:nvCxnSpPr>
            <p:cNvPr id="22" name="直接连接符 21"/>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等腰三角形 22"/>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5199036" y="4260677"/>
            <a:ext cx="2879778" cy="163893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marL="285750" indent="-285750" algn="l">
              <a:buFont typeface="Arial" panose="020B0604020202020204" pitchFamily="34" charset="0"/>
              <a:buChar char="•"/>
            </a:pPr>
            <a:r>
              <a:rPr lang="en-US" altLang="zh-CN" sz="1600" dirty="0"/>
              <a:t>Shooting</a:t>
            </a:r>
          </a:p>
          <a:p>
            <a:pPr marL="285750" indent="-285750" algn="l">
              <a:buFont typeface="Arial" panose="020B0604020202020204" pitchFamily="34" charset="0"/>
              <a:buChar char="•"/>
            </a:pPr>
            <a:r>
              <a:rPr lang="en-US" altLang="zh-CN" sz="1600" dirty="0"/>
              <a:t>Reloading</a:t>
            </a:r>
          </a:p>
          <a:p>
            <a:pPr marL="285750" indent="-285750" algn="l">
              <a:buFont typeface="Arial" panose="020B0604020202020204" pitchFamily="34" charset="0"/>
              <a:buChar char="•"/>
            </a:pPr>
            <a:r>
              <a:rPr lang="en-US" altLang="zh-CN" sz="1600" dirty="0"/>
              <a:t>Wheels</a:t>
            </a:r>
          </a:p>
          <a:p>
            <a:pPr marL="285750" indent="-285750" algn="l">
              <a:buFont typeface="Arial" panose="020B0604020202020204" pitchFamily="34" charset="0"/>
              <a:buChar char="•"/>
            </a:pPr>
            <a:endParaRPr lang="en-US" altLang="zh-CN" sz="1600" dirty="0"/>
          </a:p>
        </p:txBody>
      </p:sp>
      <p:sp>
        <p:nvSpPr>
          <p:cNvPr id="25" name="矩形: 圆角 24"/>
          <p:cNvSpPr/>
          <p:nvPr/>
        </p:nvSpPr>
        <p:spPr>
          <a:xfrm>
            <a:off x="5287645" y="3719195"/>
            <a:ext cx="1617345" cy="3689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b="1" dirty="0">
                <a:solidFill>
                  <a:schemeClr val="accent1"/>
                </a:solidFill>
                <a:latin typeface="+mj-ea"/>
                <a:ea typeface="+mj-ea"/>
              </a:rPr>
              <a:t>Structural Design</a:t>
            </a:r>
          </a:p>
        </p:txBody>
      </p:sp>
      <p:grpSp>
        <p:nvGrpSpPr>
          <p:cNvPr id="26" name="组合 25"/>
          <p:cNvGrpSpPr/>
          <p:nvPr/>
        </p:nvGrpSpPr>
        <p:grpSpPr>
          <a:xfrm>
            <a:off x="8917014" y="4212590"/>
            <a:ext cx="1657350" cy="78394"/>
            <a:chOff x="1721420" y="2967038"/>
            <a:chExt cx="1657350" cy="78394"/>
          </a:xfrm>
        </p:grpSpPr>
        <p:cxnSp>
          <p:nvCxnSpPr>
            <p:cNvPr id="27" name="直接连接符 26"/>
            <p:cNvCxnSpPr/>
            <p:nvPr/>
          </p:nvCxnSpPr>
          <p:spPr>
            <a:xfrm>
              <a:off x="1721420" y="2971800"/>
              <a:ext cx="1657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2504627" y="2967038"/>
              <a:ext cx="90936" cy="783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719820" y="4260677"/>
            <a:ext cx="2879778" cy="131889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marL="285750" indent="-285750" algn="l">
              <a:buFont typeface="Arial" panose="020B0604020202020204" pitchFamily="34" charset="0"/>
              <a:buChar char="•"/>
            </a:pPr>
            <a:r>
              <a:rPr lang="en-US" altLang="zh-CN" sz="1600" dirty="0"/>
              <a:t>Laser cutter</a:t>
            </a:r>
          </a:p>
          <a:p>
            <a:pPr marL="285750" indent="-285750" algn="l">
              <a:buFont typeface="Arial" panose="020B0604020202020204" pitchFamily="34" charset="0"/>
              <a:buChar char="•"/>
            </a:pPr>
            <a:r>
              <a:rPr lang="en-US" altLang="zh-CN" sz="1600" dirty="0"/>
              <a:t>3D printer</a:t>
            </a:r>
          </a:p>
          <a:p>
            <a:pPr marL="285750" indent="-285750" algn="l">
              <a:buFont typeface="Arial" panose="020B0604020202020204" pitchFamily="34" charset="0"/>
              <a:buChar char="•"/>
            </a:pPr>
            <a:r>
              <a:rPr lang="en-US" altLang="zh-CN" sz="1600" dirty="0"/>
              <a:t>Metal processing </a:t>
            </a:r>
          </a:p>
        </p:txBody>
      </p:sp>
      <p:sp>
        <p:nvSpPr>
          <p:cNvPr id="30" name="矩形: 圆角 29"/>
          <p:cNvSpPr/>
          <p:nvPr/>
        </p:nvSpPr>
        <p:spPr>
          <a:xfrm>
            <a:off x="8719820" y="3719195"/>
            <a:ext cx="2059940" cy="3689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b="1" dirty="0">
                <a:solidFill>
                  <a:schemeClr val="accent1"/>
                </a:solidFill>
                <a:latin typeface="+mj-ea"/>
                <a:ea typeface="+mj-ea"/>
              </a:rPr>
              <a:t>Assemble &amp; Manufacture</a:t>
            </a:r>
          </a:p>
        </p:txBody>
      </p:sp>
      <p:sp>
        <p:nvSpPr>
          <p:cNvPr id="44" name="标题 43"/>
          <p:cNvSpPr>
            <a:spLocks noGrp="1"/>
          </p:cNvSpPr>
          <p:nvPr>
            <p:ph type="title"/>
          </p:nvPr>
        </p:nvSpPr>
        <p:spPr/>
        <p:txBody>
          <a:bodyPr/>
          <a:lstStyle/>
          <a:p>
            <a:r>
              <a:rPr lang="en-US" altLang="zh-CN" sz="3600" dirty="0">
                <a:solidFill>
                  <a:schemeClr val="accent3">
                    <a:lumMod val="60000"/>
                    <a:lumOff val="40000"/>
                  </a:schemeClr>
                </a:solidFill>
                <a:cs typeface="+mn-cs"/>
              </a:rPr>
              <a:t>Technical Issues</a:t>
            </a:r>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6</a:t>
            </a:fld>
            <a:endParaRPr lang="zh-CN" altLang="en-US" dirty="0"/>
          </a:p>
        </p:txBody>
      </p:sp>
      <p:sp>
        <p:nvSpPr>
          <p:cNvPr id="45" name="文本占位符 44"/>
          <p:cNvSpPr>
            <a:spLocks noGrp="1"/>
          </p:cNvSpPr>
          <p:nvPr>
            <p:ph type="body" sz="quarter" idx="17"/>
          </p:nvPr>
        </p:nvSpPr>
        <p:spPr/>
        <p:txBody>
          <a:bodyPr/>
          <a:lstStyle/>
          <a:p>
            <a:endParaRPr lang="zh-CN" altLang="en-US"/>
          </a:p>
        </p:txBody>
      </p:sp>
      <p:sp>
        <p:nvSpPr>
          <p:cNvPr id="46" name="文本占位符 45"/>
          <p:cNvSpPr>
            <a:spLocks noGrp="1"/>
          </p:cNvSpPr>
          <p:nvPr>
            <p:ph type="body" sz="quarter" idx="18"/>
          </p:nvPr>
        </p:nvSpPr>
        <p:spPr/>
        <p:txBody>
          <a:bodyPr/>
          <a:lstStyle/>
          <a:p>
            <a:endParaRPr lang="zh-CN" altLang="en-US"/>
          </a:p>
        </p:txBody>
      </p:sp>
      <p:sp>
        <p:nvSpPr>
          <p:cNvPr id="47" name="文本占位符 46"/>
          <p:cNvSpPr>
            <a:spLocks noGrp="1"/>
          </p:cNvSpPr>
          <p:nvPr>
            <p:ph type="body" sz="quarter" idx="19"/>
          </p:nvPr>
        </p:nvSpPr>
        <p:spPr/>
        <p:txBody>
          <a:bodyPr/>
          <a:lstStyle/>
          <a:p>
            <a:endParaRPr lang="zh-CN" altLang="en-US"/>
          </a:p>
        </p:txBody>
      </p:sp>
      <p:sp>
        <p:nvSpPr>
          <p:cNvPr id="32" name="iconfont-10372-5075662"/>
          <p:cNvSpPr>
            <a:spLocks noChangeAspect="1"/>
          </p:cNvSpPr>
          <p:nvPr/>
        </p:nvSpPr>
        <p:spPr bwMode="auto">
          <a:xfrm>
            <a:off x="1404620" y="1836252"/>
            <a:ext cx="2082800" cy="1277620"/>
          </a:xfrm>
          <a:custGeom>
            <a:avLst/>
            <a:gdLst>
              <a:gd name="T0" fmla="*/ 6055 w 6847"/>
              <a:gd name="T1" fmla="*/ 1118 h 4206"/>
              <a:gd name="T2" fmla="*/ 4489 w 6847"/>
              <a:gd name="T3" fmla="*/ 249 h 4206"/>
              <a:gd name="T4" fmla="*/ 4105 w 6847"/>
              <a:gd name="T5" fmla="*/ 548 h 4206"/>
              <a:gd name="T6" fmla="*/ 2742 w 6847"/>
              <a:gd name="T7" fmla="*/ 548 h 4206"/>
              <a:gd name="T8" fmla="*/ 2359 w 6847"/>
              <a:gd name="T9" fmla="*/ 249 h 4206"/>
              <a:gd name="T10" fmla="*/ 792 w 6847"/>
              <a:gd name="T11" fmla="*/ 1118 h 4206"/>
              <a:gd name="T12" fmla="*/ 509 w 6847"/>
              <a:gd name="T13" fmla="*/ 4033 h 4206"/>
              <a:gd name="T14" fmla="*/ 2035 w 6847"/>
              <a:gd name="T15" fmla="*/ 2977 h 4206"/>
              <a:gd name="T16" fmla="*/ 4811 w 6847"/>
              <a:gd name="T17" fmla="*/ 2977 h 4206"/>
              <a:gd name="T18" fmla="*/ 6338 w 6847"/>
              <a:gd name="T19" fmla="*/ 4033 h 4206"/>
              <a:gd name="T20" fmla="*/ 6055 w 6847"/>
              <a:gd name="T21" fmla="*/ 1118 h 4206"/>
              <a:gd name="T22" fmla="*/ 2617 w 6847"/>
              <a:gd name="T23" fmla="*/ 1771 h 4206"/>
              <a:gd name="T24" fmla="*/ 2539 w 6847"/>
              <a:gd name="T25" fmla="*/ 1847 h 4206"/>
              <a:gd name="T26" fmla="*/ 2165 w 6847"/>
              <a:gd name="T27" fmla="*/ 1847 h 4206"/>
              <a:gd name="T28" fmla="*/ 2165 w 6847"/>
              <a:gd name="T29" fmla="*/ 2230 h 4206"/>
              <a:gd name="T30" fmla="*/ 2087 w 6847"/>
              <a:gd name="T31" fmla="*/ 2307 h 4206"/>
              <a:gd name="T32" fmla="*/ 1955 w 6847"/>
              <a:gd name="T33" fmla="*/ 2307 h 4206"/>
              <a:gd name="T34" fmla="*/ 1823 w 6847"/>
              <a:gd name="T35" fmla="*/ 2307 h 4206"/>
              <a:gd name="T36" fmla="*/ 1745 w 6847"/>
              <a:gd name="T37" fmla="*/ 2230 h 4206"/>
              <a:gd name="T38" fmla="*/ 1745 w 6847"/>
              <a:gd name="T39" fmla="*/ 1847 h 4206"/>
              <a:gd name="T40" fmla="*/ 1371 w 6847"/>
              <a:gd name="T41" fmla="*/ 1847 h 4206"/>
              <a:gd name="T42" fmla="*/ 1293 w 6847"/>
              <a:gd name="T43" fmla="*/ 1771 h 4206"/>
              <a:gd name="T44" fmla="*/ 1293 w 6847"/>
              <a:gd name="T45" fmla="*/ 1511 h 4206"/>
              <a:gd name="T46" fmla="*/ 1371 w 6847"/>
              <a:gd name="T47" fmla="*/ 1435 h 4206"/>
              <a:gd name="T48" fmla="*/ 1745 w 6847"/>
              <a:gd name="T49" fmla="*/ 1435 h 4206"/>
              <a:gd name="T50" fmla="*/ 1745 w 6847"/>
              <a:gd name="T51" fmla="*/ 1052 h 4206"/>
              <a:gd name="T52" fmla="*/ 1823 w 6847"/>
              <a:gd name="T53" fmla="*/ 975 h 4206"/>
              <a:gd name="T54" fmla="*/ 1955 w 6847"/>
              <a:gd name="T55" fmla="*/ 975 h 4206"/>
              <a:gd name="T56" fmla="*/ 2087 w 6847"/>
              <a:gd name="T57" fmla="*/ 975 h 4206"/>
              <a:gd name="T58" fmla="*/ 2165 w 6847"/>
              <a:gd name="T59" fmla="*/ 1052 h 4206"/>
              <a:gd name="T60" fmla="*/ 2165 w 6847"/>
              <a:gd name="T61" fmla="*/ 1435 h 4206"/>
              <a:gd name="T62" fmla="*/ 2539 w 6847"/>
              <a:gd name="T63" fmla="*/ 1435 h 4206"/>
              <a:gd name="T64" fmla="*/ 2617 w 6847"/>
              <a:gd name="T65" fmla="*/ 1511 h 4206"/>
              <a:gd name="T66" fmla="*/ 2617 w 6847"/>
              <a:gd name="T67" fmla="*/ 1771 h 4206"/>
              <a:gd name="T68" fmla="*/ 5035 w 6847"/>
              <a:gd name="T69" fmla="*/ 1118 h 4206"/>
              <a:gd name="T70" fmla="*/ 4797 w 6847"/>
              <a:gd name="T71" fmla="*/ 1357 h 4206"/>
              <a:gd name="T72" fmla="*/ 4558 w 6847"/>
              <a:gd name="T73" fmla="*/ 1118 h 4206"/>
              <a:gd name="T74" fmla="*/ 4797 w 6847"/>
              <a:gd name="T75" fmla="*/ 879 h 4206"/>
              <a:gd name="T76" fmla="*/ 5035 w 6847"/>
              <a:gd name="T77" fmla="*/ 1118 h 4206"/>
              <a:gd name="T78" fmla="*/ 4305 w 6847"/>
              <a:gd name="T79" fmla="*/ 1849 h 4206"/>
              <a:gd name="T80" fmla="*/ 4066 w 6847"/>
              <a:gd name="T81" fmla="*/ 1610 h 4206"/>
              <a:gd name="T82" fmla="*/ 4305 w 6847"/>
              <a:gd name="T83" fmla="*/ 1371 h 4206"/>
              <a:gd name="T84" fmla="*/ 4543 w 6847"/>
              <a:gd name="T85" fmla="*/ 1610 h 4206"/>
              <a:gd name="T86" fmla="*/ 4305 w 6847"/>
              <a:gd name="T87" fmla="*/ 1849 h 4206"/>
              <a:gd name="T88" fmla="*/ 5289 w 6847"/>
              <a:gd name="T89" fmla="*/ 1849 h 4206"/>
              <a:gd name="T90" fmla="*/ 5051 w 6847"/>
              <a:gd name="T91" fmla="*/ 1610 h 4206"/>
              <a:gd name="T92" fmla="*/ 5289 w 6847"/>
              <a:gd name="T93" fmla="*/ 1371 h 4206"/>
              <a:gd name="T94" fmla="*/ 5528 w 6847"/>
              <a:gd name="T95" fmla="*/ 1610 h 4206"/>
              <a:gd name="T96" fmla="*/ 5289 w 6847"/>
              <a:gd name="T97" fmla="*/ 1849 h 4206"/>
              <a:gd name="T98" fmla="*/ 4797 w 6847"/>
              <a:gd name="T99" fmla="*/ 2340 h 4206"/>
              <a:gd name="T100" fmla="*/ 4558 w 6847"/>
              <a:gd name="T101" fmla="*/ 2102 h 4206"/>
              <a:gd name="T102" fmla="*/ 4797 w 6847"/>
              <a:gd name="T103" fmla="*/ 1863 h 4206"/>
              <a:gd name="T104" fmla="*/ 5035 w 6847"/>
              <a:gd name="T105" fmla="*/ 2102 h 4206"/>
              <a:gd name="T106" fmla="*/ 4797 w 6847"/>
              <a:gd name="T107" fmla="*/ 2340 h 4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47" h="4206">
                <a:moveTo>
                  <a:pt x="6055" y="1118"/>
                </a:moveTo>
                <a:cubicBezTo>
                  <a:pt x="5545" y="73"/>
                  <a:pt x="4998" y="0"/>
                  <a:pt x="4489" y="249"/>
                </a:cubicBezTo>
                <a:cubicBezTo>
                  <a:pt x="4334" y="324"/>
                  <a:pt x="4201" y="421"/>
                  <a:pt x="4105" y="548"/>
                </a:cubicBezTo>
                <a:lnTo>
                  <a:pt x="2742" y="548"/>
                </a:lnTo>
                <a:cubicBezTo>
                  <a:pt x="2646" y="421"/>
                  <a:pt x="2513" y="324"/>
                  <a:pt x="2359" y="249"/>
                </a:cubicBezTo>
                <a:cubicBezTo>
                  <a:pt x="1849" y="0"/>
                  <a:pt x="1302" y="73"/>
                  <a:pt x="792" y="1118"/>
                </a:cubicBezTo>
                <a:cubicBezTo>
                  <a:pt x="281" y="2163"/>
                  <a:pt x="0" y="3784"/>
                  <a:pt x="509" y="4033"/>
                </a:cubicBezTo>
                <a:cubicBezTo>
                  <a:pt x="863" y="4206"/>
                  <a:pt x="1505" y="3670"/>
                  <a:pt x="2035" y="2977"/>
                </a:cubicBezTo>
                <a:lnTo>
                  <a:pt x="4811" y="2977"/>
                </a:lnTo>
                <a:cubicBezTo>
                  <a:pt x="5342" y="3670"/>
                  <a:pt x="5984" y="4206"/>
                  <a:pt x="6338" y="4033"/>
                </a:cubicBezTo>
                <a:cubicBezTo>
                  <a:pt x="6847" y="3784"/>
                  <a:pt x="6566" y="2163"/>
                  <a:pt x="6055" y="1118"/>
                </a:cubicBezTo>
                <a:close/>
                <a:moveTo>
                  <a:pt x="2617" y="1771"/>
                </a:moveTo>
                <a:cubicBezTo>
                  <a:pt x="2617" y="1813"/>
                  <a:pt x="2582" y="1847"/>
                  <a:pt x="2539" y="1847"/>
                </a:cubicBezTo>
                <a:lnTo>
                  <a:pt x="2165" y="1847"/>
                </a:lnTo>
                <a:lnTo>
                  <a:pt x="2165" y="2230"/>
                </a:lnTo>
                <a:cubicBezTo>
                  <a:pt x="2165" y="2273"/>
                  <a:pt x="2130" y="2307"/>
                  <a:pt x="2087" y="2307"/>
                </a:cubicBezTo>
                <a:lnTo>
                  <a:pt x="1955" y="2307"/>
                </a:lnTo>
                <a:lnTo>
                  <a:pt x="1823" y="2307"/>
                </a:lnTo>
                <a:cubicBezTo>
                  <a:pt x="1780" y="2307"/>
                  <a:pt x="1745" y="2273"/>
                  <a:pt x="1745" y="2230"/>
                </a:cubicBezTo>
                <a:lnTo>
                  <a:pt x="1745" y="1847"/>
                </a:lnTo>
                <a:lnTo>
                  <a:pt x="1371" y="1847"/>
                </a:lnTo>
                <a:cubicBezTo>
                  <a:pt x="1328" y="1847"/>
                  <a:pt x="1293" y="1813"/>
                  <a:pt x="1293" y="1771"/>
                </a:cubicBezTo>
                <a:lnTo>
                  <a:pt x="1293" y="1511"/>
                </a:lnTo>
                <a:cubicBezTo>
                  <a:pt x="1293" y="1469"/>
                  <a:pt x="1328" y="1435"/>
                  <a:pt x="1371" y="1435"/>
                </a:cubicBezTo>
                <a:lnTo>
                  <a:pt x="1745" y="1435"/>
                </a:lnTo>
                <a:lnTo>
                  <a:pt x="1745" y="1052"/>
                </a:lnTo>
                <a:cubicBezTo>
                  <a:pt x="1745" y="1009"/>
                  <a:pt x="1780" y="975"/>
                  <a:pt x="1823" y="975"/>
                </a:cubicBezTo>
                <a:lnTo>
                  <a:pt x="1955" y="975"/>
                </a:lnTo>
                <a:lnTo>
                  <a:pt x="2087" y="975"/>
                </a:lnTo>
                <a:cubicBezTo>
                  <a:pt x="2130" y="975"/>
                  <a:pt x="2165" y="1009"/>
                  <a:pt x="2165" y="1052"/>
                </a:cubicBezTo>
                <a:lnTo>
                  <a:pt x="2165" y="1435"/>
                </a:lnTo>
                <a:lnTo>
                  <a:pt x="2539" y="1435"/>
                </a:lnTo>
                <a:cubicBezTo>
                  <a:pt x="2582" y="1435"/>
                  <a:pt x="2617" y="1469"/>
                  <a:pt x="2617" y="1511"/>
                </a:cubicBezTo>
                <a:lnTo>
                  <a:pt x="2617" y="1771"/>
                </a:lnTo>
                <a:close/>
                <a:moveTo>
                  <a:pt x="5035" y="1118"/>
                </a:moveTo>
                <a:cubicBezTo>
                  <a:pt x="5035" y="1250"/>
                  <a:pt x="4928" y="1357"/>
                  <a:pt x="4797" y="1357"/>
                </a:cubicBezTo>
                <a:cubicBezTo>
                  <a:pt x="4665" y="1357"/>
                  <a:pt x="4558" y="1250"/>
                  <a:pt x="4558" y="1118"/>
                </a:cubicBezTo>
                <a:cubicBezTo>
                  <a:pt x="4558" y="986"/>
                  <a:pt x="4665" y="879"/>
                  <a:pt x="4797" y="879"/>
                </a:cubicBezTo>
                <a:cubicBezTo>
                  <a:pt x="4928" y="879"/>
                  <a:pt x="5035" y="986"/>
                  <a:pt x="5035" y="1118"/>
                </a:cubicBezTo>
                <a:close/>
                <a:moveTo>
                  <a:pt x="4305" y="1849"/>
                </a:moveTo>
                <a:cubicBezTo>
                  <a:pt x="4173" y="1849"/>
                  <a:pt x="4066" y="1742"/>
                  <a:pt x="4066" y="1610"/>
                </a:cubicBezTo>
                <a:cubicBezTo>
                  <a:pt x="4066" y="1478"/>
                  <a:pt x="4173" y="1371"/>
                  <a:pt x="4305" y="1371"/>
                </a:cubicBezTo>
                <a:cubicBezTo>
                  <a:pt x="4437" y="1371"/>
                  <a:pt x="4543" y="1478"/>
                  <a:pt x="4543" y="1610"/>
                </a:cubicBezTo>
                <a:cubicBezTo>
                  <a:pt x="4543" y="1742"/>
                  <a:pt x="4437" y="1849"/>
                  <a:pt x="4305" y="1849"/>
                </a:cubicBezTo>
                <a:close/>
                <a:moveTo>
                  <a:pt x="5289" y="1849"/>
                </a:moveTo>
                <a:cubicBezTo>
                  <a:pt x="5157" y="1849"/>
                  <a:pt x="5051" y="1742"/>
                  <a:pt x="5051" y="1610"/>
                </a:cubicBezTo>
                <a:cubicBezTo>
                  <a:pt x="5051" y="1478"/>
                  <a:pt x="5157" y="1371"/>
                  <a:pt x="5289" y="1371"/>
                </a:cubicBezTo>
                <a:cubicBezTo>
                  <a:pt x="5421" y="1371"/>
                  <a:pt x="5528" y="1478"/>
                  <a:pt x="5528" y="1610"/>
                </a:cubicBezTo>
                <a:cubicBezTo>
                  <a:pt x="5528" y="1742"/>
                  <a:pt x="5421" y="1849"/>
                  <a:pt x="5289" y="1849"/>
                </a:cubicBezTo>
                <a:close/>
                <a:moveTo>
                  <a:pt x="4797" y="2340"/>
                </a:moveTo>
                <a:cubicBezTo>
                  <a:pt x="4665" y="2340"/>
                  <a:pt x="4558" y="2234"/>
                  <a:pt x="4558" y="2102"/>
                </a:cubicBezTo>
                <a:cubicBezTo>
                  <a:pt x="4558" y="1970"/>
                  <a:pt x="4665" y="1863"/>
                  <a:pt x="4797" y="1863"/>
                </a:cubicBezTo>
                <a:cubicBezTo>
                  <a:pt x="4928" y="1863"/>
                  <a:pt x="5035" y="1970"/>
                  <a:pt x="5035" y="2102"/>
                </a:cubicBezTo>
                <a:cubicBezTo>
                  <a:pt x="5035" y="2234"/>
                  <a:pt x="4928" y="2340"/>
                  <a:pt x="4797" y="2340"/>
                </a:cubicBezTo>
                <a:close/>
              </a:path>
            </a:pathLst>
          </a:custGeom>
          <a:solidFill>
            <a:schemeClr val="accent1"/>
          </a:solidFill>
          <a:ln>
            <a:noFill/>
          </a:ln>
        </p:spPr>
      </p:sp>
      <p:sp>
        <p:nvSpPr>
          <p:cNvPr id="4" name="UpGtZunjOCNwR9ogears-set_32791"/>
          <p:cNvSpPr>
            <a:spLocks noChangeAspect="1"/>
          </p:cNvSpPr>
          <p:nvPr/>
        </p:nvSpPr>
        <p:spPr bwMode="auto">
          <a:xfrm>
            <a:off x="5177155" y="1252687"/>
            <a:ext cx="1838960" cy="2030730"/>
          </a:xfrm>
          <a:custGeom>
            <a:avLst/>
            <a:gdLst>
              <a:gd name="connsiteX0" fmla="*/ 261051 w 522989"/>
              <a:gd name="connsiteY0" fmla="*/ 362763 h 577432"/>
              <a:gd name="connsiteX1" fmla="*/ 288791 w 522989"/>
              <a:gd name="connsiteY1" fmla="*/ 390429 h 577432"/>
              <a:gd name="connsiteX2" fmla="*/ 261051 w 522989"/>
              <a:gd name="connsiteY2" fmla="*/ 418095 h 577432"/>
              <a:gd name="connsiteX3" fmla="*/ 233311 w 522989"/>
              <a:gd name="connsiteY3" fmla="*/ 390429 h 577432"/>
              <a:gd name="connsiteX4" fmla="*/ 261051 w 522989"/>
              <a:gd name="connsiteY4" fmla="*/ 362763 h 577432"/>
              <a:gd name="connsiteX5" fmla="*/ 446328 w 522989"/>
              <a:gd name="connsiteY5" fmla="*/ 358474 h 577432"/>
              <a:gd name="connsiteX6" fmla="*/ 454749 w 522989"/>
              <a:gd name="connsiteY6" fmla="*/ 360086 h 577432"/>
              <a:gd name="connsiteX7" fmla="*/ 483355 w 522989"/>
              <a:gd name="connsiteY7" fmla="*/ 376670 h 577432"/>
              <a:gd name="connsiteX8" fmla="*/ 487969 w 522989"/>
              <a:gd name="connsiteY8" fmla="*/ 391410 h 577432"/>
              <a:gd name="connsiteX9" fmla="*/ 477818 w 522989"/>
              <a:gd name="connsiteY9" fmla="*/ 396938 h 577432"/>
              <a:gd name="connsiteX10" fmla="*/ 472281 w 522989"/>
              <a:gd name="connsiteY10" fmla="*/ 395096 h 577432"/>
              <a:gd name="connsiteX11" fmla="*/ 443675 w 522989"/>
              <a:gd name="connsiteY11" fmla="*/ 378512 h 577432"/>
              <a:gd name="connsiteX12" fmla="*/ 439984 w 522989"/>
              <a:gd name="connsiteY12" fmla="*/ 363772 h 577432"/>
              <a:gd name="connsiteX13" fmla="*/ 446328 w 522989"/>
              <a:gd name="connsiteY13" fmla="*/ 358474 h 577432"/>
              <a:gd name="connsiteX14" fmla="*/ 76344 w 522989"/>
              <a:gd name="connsiteY14" fmla="*/ 358474 h 577432"/>
              <a:gd name="connsiteX15" fmla="*/ 83038 w 522989"/>
              <a:gd name="connsiteY15" fmla="*/ 363772 h 577432"/>
              <a:gd name="connsiteX16" fmla="*/ 79344 w 522989"/>
              <a:gd name="connsiteY16" fmla="*/ 378512 h 577432"/>
              <a:gd name="connsiteX17" fmla="*/ 49796 w 522989"/>
              <a:gd name="connsiteY17" fmla="*/ 395096 h 577432"/>
              <a:gd name="connsiteX18" fmla="*/ 44256 w 522989"/>
              <a:gd name="connsiteY18" fmla="*/ 396938 h 577432"/>
              <a:gd name="connsiteX19" fmla="*/ 35022 w 522989"/>
              <a:gd name="connsiteY19" fmla="*/ 391410 h 577432"/>
              <a:gd name="connsiteX20" fmla="*/ 38716 w 522989"/>
              <a:gd name="connsiteY20" fmla="*/ 376670 h 577432"/>
              <a:gd name="connsiteX21" fmla="*/ 68264 w 522989"/>
              <a:gd name="connsiteY21" fmla="*/ 360086 h 577432"/>
              <a:gd name="connsiteX22" fmla="*/ 76344 w 522989"/>
              <a:gd name="connsiteY22" fmla="*/ 358474 h 577432"/>
              <a:gd name="connsiteX23" fmla="*/ 478723 w 522989"/>
              <a:gd name="connsiteY23" fmla="*/ 249584 h 577432"/>
              <a:gd name="connsiteX24" fmla="*/ 511923 w 522989"/>
              <a:gd name="connsiteY24" fmla="*/ 249584 h 577432"/>
              <a:gd name="connsiteX25" fmla="*/ 522989 w 522989"/>
              <a:gd name="connsiteY25" fmla="*/ 260606 h 577432"/>
              <a:gd name="connsiteX26" fmla="*/ 511923 w 522989"/>
              <a:gd name="connsiteY26" fmla="*/ 271628 h 577432"/>
              <a:gd name="connsiteX27" fmla="*/ 478723 w 522989"/>
              <a:gd name="connsiteY27" fmla="*/ 271628 h 577432"/>
              <a:gd name="connsiteX28" fmla="*/ 467657 w 522989"/>
              <a:gd name="connsiteY28" fmla="*/ 260606 h 577432"/>
              <a:gd name="connsiteX29" fmla="*/ 478723 w 522989"/>
              <a:gd name="connsiteY29" fmla="*/ 249584 h 577432"/>
              <a:gd name="connsiteX30" fmla="*/ 11066 w 522989"/>
              <a:gd name="connsiteY30" fmla="*/ 249584 h 577432"/>
              <a:gd name="connsiteX31" fmla="*/ 44266 w 522989"/>
              <a:gd name="connsiteY31" fmla="*/ 249584 h 577432"/>
              <a:gd name="connsiteX32" fmla="*/ 55332 w 522989"/>
              <a:gd name="connsiteY32" fmla="*/ 260606 h 577432"/>
              <a:gd name="connsiteX33" fmla="*/ 44266 w 522989"/>
              <a:gd name="connsiteY33" fmla="*/ 271628 h 577432"/>
              <a:gd name="connsiteX34" fmla="*/ 11066 w 522989"/>
              <a:gd name="connsiteY34" fmla="*/ 271628 h 577432"/>
              <a:gd name="connsiteX35" fmla="*/ 0 w 522989"/>
              <a:gd name="connsiteY35" fmla="*/ 260606 h 577432"/>
              <a:gd name="connsiteX36" fmla="*/ 11066 w 522989"/>
              <a:gd name="connsiteY36" fmla="*/ 249584 h 577432"/>
              <a:gd name="connsiteX37" fmla="*/ 261050 w 522989"/>
              <a:gd name="connsiteY37" fmla="*/ 167622 h 577432"/>
              <a:gd name="connsiteX38" fmla="*/ 287754 w 522989"/>
              <a:gd name="connsiteY38" fmla="*/ 193402 h 577432"/>
              <a:gd name="connsiteX39" fmla="*/ 287754 w 522989"/>
              <a:gd name="connsiteY39" fmla="*/ 232993 h 577432"/>
              <a:gd name="connsiteX40" fmla="*/ 286833 w 522989"/>
              <a:gd name="connsiteY40" fmla="*/ 248645 h 577432"/>
              <a:gd name="connsiteX41" fmla="*/ 276704 w 522989"/>
              <a:gd name="connsiteY41" fmla="*/ 327828 h 577432"/>
              <a:gd name="connsiteX42" fmla="*/ 261050 w 522989"/>
              <a:gd name="connsiteY42" fmla="*/ 340718 h 577432"/>
              <a:gd name="connsiteX43" fmla="*/ 246317 w 522989"/>
              <a:gd name="connsiteY43" fmla="*/ 327828 h 577432"/>
              <a:gd name="connsiteX44" fmla="*/ 236188 w 522989"/>
              <a:gd name="connsiteY44" fmla="*/ 248645 h 577432"/>
              <a:gd name="connsiteX45" fmla="*/ 234346 w 522989"/>
              <a:gd name="connsiteY45" fmla="*/ 232993 h 577432"/>
              <a:gd name="connsiteX46" fmla="*/ 234346 w 522989"/>
              <a:gd name="connsiteY46" fmla="*/ 193402 h 577432"/>
              <a:gd name="connsiteX47" fmla="*/ 261050 w 522989"/>
              <a:gd name="connsiteY47" fmla="*/ 167622 h 577432"/>
              <a:gd name="connsiteX48" fmla="*/ 261034 w 522989"/>
              <a:gd name="connsiteY48" fmla="*/ 133592 h 577432"/>
              <a:gd name="connsiteX49" fmla="*/ 130076 w 522989"/>
              <a:gd name="connsiteY49" fmla="*/ 258825 h 577432"/>
              <a:gd name="connsiteX50" fmla="*/ 165121 w 522989"/>
              <a:gd name="connsiteY50" fmla="*/ 356433 h 577432"/>
              <a:gd name="connsiteX51" fmla="*/ 190022 w 522989"/>
              <a:gd name="connsiteY51" fmla="*/ 418129 h 577432"/>
              <a:gd name="connsiteX52" fmla="*/ 206622 w 522989"/>
              <a:gd name="connsiteY52" fmla="*/ 442070 h 577432"/>
              <a:gd name="connsiteX53" fmla="*/ 315446 w 522989"/>
              <a:gd name="connsiteY53" fmla="*/ 442070 h 577432"/>
              <a:gd name="connsiteX54" fmla="*/ 332046 w 522989"/>
              <a:gd name="connsiteY54" fmla="*/ 418129 h 577432"/>
              <a:gd name="connsiteX55" fmla="*/ 357869 w 522989"/>
              <a:gd name="connsiteY55" fmla="*/ 357354 h 577432"/>
              <a:gd name="connsiteX56" fmla="*/ 392914 w 522989"/>
              <a:gd name="connsiteY56" fmla="*/ 258825 h 577432"/>
              <a:gd name="connsiteX57" fmla="*/ 261034 w 522989"/>
              <a:gd name="connsiteY57" fmla="*/ 133592 h 577432"/>
              <a:gd name="connsiteX58" fmla="*/ 472281 w 522989"/>
              <a:gd name="connsiteY58" fmla="*/ 126151 h 577432"/>
              <a:gd name="connsiteX59" fmla="*/ 487969 w 522989"/>
              <a:gd name="connsiteY59" fmla="*/ 130757 h 577432"/>
              <a:gd name="connsiteX60" fmla="*/ 483355 w 522989"/>
              <a:gd name="connsiteY60" fmla="*/ 145498 h 577432"/>
              <a:gd name="connsiteX61" fmla="*/ 454749 w 522989"/>
              <a:gd name="connsiteY61" fmla="*/ 162081 h 577432"/>
              <a:gd name="connsiteX62" fmla="*/ 449212 w 522989"/>
              <a:gd name="connsiteY62" fmla="*/ 163924 h 577432"/>
              <a:gd name="connsiteX63" fmla="*/ 439984 w 522989"/>
              <a:gd name="connsiteY63" fmla="*/ 158396 h 577432"/>
              <a:gd name="connsiteX64" fmla="*/ 443675 w 522989"/>
              <a:gd name="connsiteY64" fmla="*/ 142734 h 577432"/>
              <a:gd name="connsiteX65" fmla="*/ 49796 w 522989"/>
              <a:gd name="connsiteY65" fmla="*/ 126151 h 577432"/>
              <a:gd name="connsiteX66" fmla="*/ 79344 w 522989"/>
              <a:gd name="connsiteY66" fmla="*/ 142734 h 577432"/>
              <a:gd name="connsiteX67" fmla="*/ 83038 w 522989"/>
              <a:gd name="connsiteY67" fmla="*/ 158396 h 577432"/>
              <a:gd name="connsiteX68" fmla="*/ 73804 w 522989"/>
              <a:gd name="connsiteY68" fmla="*/ 163924 h 577432"/>
              <a:gd name="connsiteX69" fmla="*/ 68264 w 522989"/>
              <a:gd name="connsiteY69" fmla="*/ 162081 h 577432"/>
              <a:gd name="connsiteX70" fmla="*/ 38716 w 522989"/>
              <a:gd name="connsiteY70" fmla="*/ 145498 h 577432"/>
              <a:gd name="connsiteX71" fmla="*/ 35022 w 522989"/>
              <a:gd name="connsiteY71" fmla="*/ 130757 h 577432"/>
              <a:gd name="connsiteX72" fmla="*/ 49796 w 522989"/>
              <a:gd name="connsiteY72" fmla="*/ 126151 h 577432"/>
              <a:gd name="connsiteX73" fmla="*/ 261034 w 522989"/>
              <a:gd name="connsiteY73" fmla="*/ 88472 h 577432"/>
              <a:gd name="connsiteX74" fmla="*/ 437181 w 522989"/>
              <a:gd name="connsiteY74" fmla="*/ 258825 h 577432"/>
              <a:gd name="connsiteX75" fmla="*/ 394758 w 522989"/>
              <a:gd name="connsiteY75" fmla="*/ 382217 h 577432"/>
              <a:gd name="connsiteX76" fmla="*/ 377236 w 522989"/>
              <a:gd name="connsiteY76" fmla="*/ 418129 h 577432"/>
              <a:gd name="connsiteX77" fmla="*/ 344035 w 522989"/>
              <a:gd name="connsiteY77" fmla="*/ 476141 h 577432"/>
              <a:gd name="connsiteX78" fmla="*/ 341268 w 522989"/>
              <a:gd name="connsiteY78" fmla="*/ 521262 h 577432"/>
              <a:gd name="connsiteX79" fmla="*/ 305301 w 522989"/>
              <a:gd name="connsiteY79" fmla="*/ 559016 h 577432"/>
              <a:gd name="connsiteX80" fmla="*/ 290545 w 522989"/>
              <a:gd name="connsiteY80" fmla="*/ 573749 h 577432"/>
              <a:gd name="connsiteX81" fmla="*/ 278556 w 522989"/>
              <a:gd name="connsiteY81" fmla="*/ 577432 h 577432"/>
              <a:gd name="connsiteX82" fmla="*/ 244434 w 522989"/>
              <a:gd name="connsiteY82" fmla="*/ 577432 h 577432"/>
              <a:gd name="connsiteX83" fmla="*/ 231522 w 522989"/>
              <a:gd name="connsiteY83" fmla="*/ 573749 h 577432"/>
              <a:gd name="connsiteX84" fmla="*/ 217689 w 522989"/>
              <a:gd name="connsiteY84" fmla="*/ 559016 h 577432"/>
              <a:gd name="connsiteX85" fmla="*/ 180799 w 522989"/>
              <a:gd name="connsiteY85" fmla="*/ 521262 h 577432"/>
              <a:gd name="connsiteX86" fmla="*/ 178955 w 522989"/>
              <a:gd name="connsiteY86" fmla="*/ 476141 h 577432"/>
              <a:gd name="connsiteX87" fmla="*/ 145754 w 522989"/>
              <a:gd name="connsiteY87" fmla="*/ 418129 h 577432"/>
              <a:gd name="connsiteX88" fmla="*/ 128232 w 522989"/>
              <a:gd name="connsiteY88" fmla="*/ 382217 h 577432"/>
              <a:gd name="connsiteX89" fmla="*/ 85809 w 522989"/>
              <a:gd name="connsiteY89" fmla="*/ 258825 h 577432"/>
              <a:gd name="connsiteX90" fmla="*/ 261034 w 522989"/>
              <a:gd name="connsiteY90" fmla="*/ 88472 h 577432"/>
              <a:gd name="connsiteX91" fmla="*/ 392070 w 522989"/>
              <a:gd name="connsiteY91" fmla="*/ 35016 h 577432"/>
              <a:gd name="connsiteX92" fmla="*/ 395762 w 522989"/>
              <a:gd name="connsiteY92" fmla="*/ 49759 h 577432"/>
              <a:gd name="connsiteX93" fmla="*/ 379147 w 522989"/>
              <a:gd name="connsiteY93" fmla="*/ 79244 h 577432"/>
              <a:gd name="connsiteX94" fmla="*/ 369917 w 522989"/>
              <a:gd name="connsiteY94" fmla="*/ 84773 h 577432"/>
              <a:gd name="connsiteX95" fmla="*/ 364378 w 522989"/>
              <a:gd name="connsiteY95" fmla="*/ 82930 h 577432"/>
              <a:gd name="connsiteX96" fmla="*/ 360686 w 522989"/>
              <a:gd name="connsiteY96" fmla="*/ 68187 h 577432"/>
              <a:gd name="connsiteX97" fmla="*/ 377301 w 522989"/>
              <a:gd name="connsiteY97" fmla="*/ 38702 h 577432"/>
              <a:gd name="connsiteX98" fmla="*/ 392070 w 522989"/>
              <a:gd name="connsiteY98" fmla="*/ 35016 h 577432"/>
              <a:gd name="connsiteX99" fmla="*/ 131042 w 522989"/>
              <a:gd name="connsiteY99" fmla="*/ 35016 h 577432"/>
              <a:gd name="connsiteX100" fmla="*/ 145759 w 522989"/>
              <a:gd name="connsiteY100" fmla="*/ 38702 h 577432"/>
              <a:gd name="connsiteX101" fmla="*/ 162317 w 522989"/>
              <a:gd name="connsiteY101" fmla="*/ 68187 h 577432"/>
              <a:gd name="connsiteX102" fmla="*/ 158637 w 522989"/>
              <a:gd name="connsiteY102" fmla="*/ 82930 h 577432"/>
              <a:gd name="connsiteX103" fmla="*/ 153118 w 522989"/>
              <a:gd name="connsiteY103" fmla="*/ 84773 h 577432"/>
              <a:gd name="connsiteX104" fmla="*/ 143000 w 522989"/>
              <a:gd name="connsiteY104" fmla="*/ 79244 h 577432"/>
              <a:gd name="connsiteX105" fmla="*/ 126443 w 522989"/>
              <a:gd name="connsiteY105" fmla="*/ 49759 h 577432"/>
              <a:gd name="connsiteX106" fmla="*/ 131042 w 522989"/>
              <a:gd name="connsiteY106" fmla="*/ 35016 h 577432"/>
              <a:gd name="connsiteX107" fmla="*/ 261051 w 522989"/>
              <a:gd name="connsiteY107" fmla="*/ 0 h 577432"/>
              <a:gd name="connsiteX108" fmla="*/ 272073 w 522989"/>
              <a:gd name="connsiteY108" fmla="*/ 11037 h 577432"/>
              <a:gd name="connsiteX109" fmla="*/ 272073 w 522989"/>
              <a:gd name="connsiteY109" fmla="*/ 44147 h 577432"/>
              <a:gd name="connsiteX110" fmla="*/ 261051 w 522989"/>
              <a:gd name="connsiteY110" fmla="*/ 55184 h 577432"/>
              <a:gd name="connsiteX111" fmla="*/ 250029 w 522989"/>
              <a:gd name="connsiteY111" fmla="*/ 44147 h 577432"/>
              <a:gd name="connsiteX112" fmla="*/ 250029 w 522989"/>
              <a:gd name="connsiteY112" fmla="*/ 11037 h 577432"/>
              <a:gd name="connsiteX113" fmla="*/ 261051 w 522989"/>
              <a:gd name="connsiteY113"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22989" h="577432">
                <a:moveTo>
                  <a:pt x="261051" y="362763"/>
                </a:moveTo>
                <a:cubicBezTo>
                  <a:pt x="276371" y="362763"/>
                  <a:pt x="288791" y="375149"/>
                  <a:pt x="288791" y="390429"/>
                </a:cubicBezTo>
                <a:cubicBezTo>
                  <a:pt x="288791" y="405709"/>
                  <a:pt x="276371" y="418095"/>
                  <a:pt x="261051" y="418095"/>
                </a:cubicBezTo>
                <a:cubicBezTo>
                  <a:pt x="245731" y="418095"/>
                  <a:pt x="233311" y="405709"/>
                  <a:pt x="233311" y="390429"/>
                </a:cubicBezTo>
                <a:cubicBezTo>
                  <a:pt x="233311" y="375149"/>
                  <a:pt x="245731" y="362763"/>
                  <a:pt x="261051" y="362763"/>
                </a:cubicBezTo>
                <a:close/>
                <a:moveTo>
                  <a:pt x="446328" y="358474"/>
                </a:moveTo>
                <a:cubicBezTo>
                  <a:pt x="448981" y="357783"/>
                  <a:pt x="451980" y="358243"/>
                  <a:pt x="454749" y="360086"/>
                </a:cubicBezTo>
                <a:lnTo>
                  <a:pt x="483355" y="376670"/>
                </a:lnTo>
                <a:cubicBezTo>
                  <a:pt x="488891" y="379434"/>
                  <a:pt x="490737" y="385883"/>
                  <a:pt x="487969" y="391410"/>
                </a:cubicBezTo>
                <a:cubicBezTo>
                  <a:pt x="486123" y="395096"/>
                  <a:pt x="481509" y="396938"/>
                  <a:pt x="477818" y="396938"/>
                </a:cubicBezTo>
                <a:cubicBezTo>
                  <a:pt x="475973" y="396938"/>
                  <a:pt x="474127" y="396938"/>
                  <a:pt x="472281" y="395096"/>
                </a:cubicBezTo>
                <a:lnTo>
                  <a:pt x="443675" y="378512"/>
                </a:lnTo>
                <a:cubicBezTo>
                  <a:pt x="438139" y="375748"/>
                  <a:pt x="436293" y="369299"/>
                  <a:pt x="439984" y="363772"/>
                </a:cubicBezTo>
                <a:cubicBezTo>
                  <a:pt x="441368" y="361007"/>
                  <a:pt x="443675" y="359165"/>
                  <a:pt x="446328" y="358474"/>
                </a:cubicBezTo>
                <a:close/>
                <a:moveTo>
                  <a:pt x="76344" y="358474"/>
                </a:moveTo>
                <a:cubicBezTo>
                  <a:pt x="79114" y="359165"/>
                  <a:pt x="81653" y="361007"/>
                  <a:pt x="83038" y="363772"/>
                </a:cubicBezTo>
                <a:cubicBezTo>
                  <a:pt x="85808" y="369299"/>
                  <a:pt x="83961" y="375748"/>
                  <a:pt x="79344" y="378512"/>
                </a:cubicBezTo>
                <a:lnTo>
                  <a:pt x="49796" y="395096"/>
                </a:lnTo>
                <a:cubicBezTo>
                  <a:pt x="47949" y="396938"/>
                  <a:pt x="46103" y="396938"/>
                  <a:pt x="44256" y="396938"/>
                </a:cubicBezTo>
                <a:cubicBezTo>
                  <a:pt x="40562" y="396938"/>
                  <a:pt x="36869" y="395096"/>
                  <a:pt x="35022" y="391410"/>
                </a:cubicBezTo>
                <a:cubicBezTo>
                  <a:pt x="32252" y="385883"/>
                  <a:pt x="34099" y="379434"/>
                  <a:pt x="38716" y="376670"/>
                </a:cubicBezTo>
                <a:lnTo>
                  <a:pt x="68264" y="360086"/>
                </a:lnTo>
                <a:cubicBezTo>
                  <a:pt x="70573" y="358243"/>
                  <a:pt x="73574" y="357783"/>
                  <a:pt x="76344" y="358474"/>
                </a:cubicBezTo>
                <a:close/>
                <a:moveTo>
                  <a:pt x="478723" y="249584"/>
                </a:moveTo>
                <a:lnTo>
                  <a:pt x="511923" y="249584"/>
                </a:lnTo>
                <a:cubicBezTo>
                  <a:pt x="517456" y="249584"/>
                  <a:pt x="522989" y="255095"/>
                  <a:pt x="522989" y="260606"/>
                </a:cubicBezTo>
                <a:cubicBezTo>
                  <a:pt x="522989" y="267035"/>
                  <a:pt x="517456" y="271628"/>
                  <a:pt x="511923" y="271628"/>
                </a:cubicBezTo>
                <a:lnTo>
                  <a:pt x="478723" y="271628"/>
                </a:lnTo>
                <a:cubicBezTo>
                  <a:pt x="472268" y="271628"/>
                  <a:pt x="467657" y="267035"/>
                  <a:pt x="467657" y="260606"/>
                </a:cubicBezTo>
                <a:cubicBezTo>
                  <a:pt x="467657" y="255095"/>
                  <a:pt x="472268" y="249584"/>
                  <a:pt x="478723" y="249584"/>
                </a:cubicBezTo>
                <a:close/>
                <a:moveTo>
                  <a:pt x="11066" y="249584"/>
                </a:moveTo>
                <a:lnTo>
                  <a:pt x="44266" y="249584"/>
                </a:lnTo>
                <a:cubicBezTo>
                  <a:pt x="50721" y="249584"/>
                  <a:pt x="55332" y="255095"/>
                  <a:pt x="55332" y="260606"/>
                </a:cubicBezTo>
                <a:cubicBezTo>
                  <a:pt x="55332" y="267035"/>
                  <a:pt x="50721" y="271628"/>
                  <a:pt x="44266" y="271628"/>
                </a:cubicBezTo>
                <a:lnTo>
                  <a:pt x="11066" y="271628"/>
                </a:lnTo>
                <a:cubicBezTo>
                  <a:pt x="4611" y="271628"/>
                  <a:pt x="0" y="267035"/>
                  <a:pt x="0" y="260606"/>
                </a:cubicBezTo>
                <a:cubicBezTo>
                  <a:pt x="0" y="255095"/>
                  <a:pt x="4611" y="249584"/>
                  <a:pt x="11066" y="249584"/>
                </a:cubicBezTo>
                <a:close/>
                <a:moveTo>
                  <a:pt x="261050" y="167622"/>
                </a:moveTo>
                <a:cubicBezTo>
                  <a:pt x="278546" y="167622"/>
                  <a:pt x="287754" y="176829"/>
                  <a:pt x="287754" y="193402"/>
                </a:cubicBezTo>
                <a:lnTo>
                  <a:pt x="287754" y="232993"/>
                </a:lnTo>
                <a:cubicBezTo>
                  <a:pt x="287754" y="237597"/>
                  <a:pt x="287754" y="243121"/>
                  <a:pt x="286833" y="248645"/>
                </a:cubicBezTo>
                <a:lnTo>
                  <a:pt x="276704" y="327828"/>
                </a:lnTo>
                <a:cubicBezTo>
                  <a:pt x="274862" y="337956"/>
                  <a:pt x="270258" y="340718"/>
                  <a:pt x="261050" y="340718"/>
                </a:cubicBezTo>
                <a:cubicBezTo>
                  <a:pt x="252763" y="340718"/>
                  <a:pt x="248158" y="337956"/>
                  <a:pt x="246317" y="327828"/>
                </a:cubicBezTo>
                <a:lnTo>
                  <a:pt x="236188" y="248645"/>
                </a:lnTo>
                <a:cubicBezTo>
                  <a:pt x="235267" y="243121"/>
                  <a:pt x="234346" y="237597"/>
                  <a:pt x="234346" y="232993"/>
                </a:cubicBezTo>
                <a:lnTo>
                  <a:pt x="234346" y="193402"/>
                </a:lnTo>
                <a:cubicBezTo>
                  <a:pt x="234346" y="176829"/>
                  <a:pt x="244475" y="167622"/>
                  <a:pt x="261050" y="167622"/>
                </a:cubicBezTo>
                <a:close/>
                <a:moveTo>
                  <a:pt x="261034" y="133592"/>
                </a:moveTo>
                <a:cubicBezTo>
                  <a:pt x="189099" y="133592"/>
                  <a:pt x="130076" y="189763"/>
                  <a:pt x="130076" y="258825"/>
                </a:cubicBezTo>
                <a:cubicBezTo>
                  <a:pt x="130076" y="305787"/>
                  <a:pt x="148521" y="332491"/>
                  <a:pt x="165121" y="356433"/>
                </a:cubicBezTo>
                <a:cubicBezTo>
                  <a:pt x="178033" y="375771"/>
                  <a:pt x="190022" y="394187"/>
                  <a:pt x="190022" y="418129"/>
                </a:cubicBezTo>
                <a:cubicBezTo>
                  <a:pt x="190022" y="428258"/>
                  <a:pt x="200166" y="437466"/>
                  <a:pt x="206622" y="442070"/>
                </a:cubicBezTo>
                <a:lnTo>
                  <a:pt x="315446" y="442070"/>
                </a:lnTo>
                <a:cubicBezTo>
                  <a:pt x="322824" y="436545"/>
                  <a:pt x="332046" y="428258"/>
                  <a:pt x="332046" y="418129"/>
                </a:cubicBezTo>
                <a:cubicBezTo>
                  <a:pt x="332046" y="394187"/>
                  <a:pt x="344957" y="375771"/>
                  <a:pt x="357869" y="357354"/>
                </a:cubicBezTo>
                <a:cubicBezTo>
                  <a:pt x="374469" y="332491"/>
                  <a:pt x="392914" y="305787"/>
                  <a:pt x="392914" y="258825"/>
                </a:cubicBezTo>
                <a:cubicBezTo>
                  <a:pt x="392914" y="189763"/>
                  <a:pt x="333891" y="133592"/>
                  <a:pt x="261034" y="133592"/>
                </a:cubicBezTo>
                <a:close/>
                <a:moveTo>
                  <a:pt x="472281" y="126151"/>
                </a:moveTo>
                <a:cubicBezTo>
                  <a:pt x="477818" y="123387"/>
                  <a:pt x="484278" y="125229"/>
                  <a:pt x="487969" y="130757"/>
                </a:cubicBezTo>
                <a:cubicBezTo>
                  <a:pt x="490737" y="135364"/>
                  <a:pt x="488891" y="142734"/>
                  <a:pt x="483355" y="145498"/>
                </a:cubicBezTo>
                <a:lnTo>
                  <a:pt x="454749" y="162081"/>
                </a:lnTo>
                <a:cubicBezTo>
                  <a:pt x="452903" y="163002"/>
                  <a:pt x="451057" y="163924"/>
                  <a:pt x="449212" y="163924"/>
                </a:cubicBezTo>
                <a:cubicBezTo>
                  <a:pt x="445521" y="163924"/>
                  <a:pt x="441830" y="162081"/>
                  <a:pt x="439984" y="158396"/>
                </a:cubicBezTo>
                <a:cubicBezTo>
                  <a:pt x="436293" y="152868"/>
                  <a:pt x="438139" y="146419"/>
                  <a:pt x="443675" y="142734"/>
                </a:cubicBezTo>
                <a:close/>
                <a:moveTo>
                  <a:pt x="49796" y="126151"/>
                </a:moveTo>
                <a:lnTo>
                  <a:pt x="79344" y="142734"/>
                </a:lnTo>
                <a:cubicBezTo>
                  <a:pt x="83961" y="146419"/>
                  <a:pt x="85808" y="152868"/>
                  <a:pt x="83038" y="158396"/>
                </a:cubicBezTo>
                <a:cubicBezTo>
                  <a:pt x="81191" y="162081"/>
                  <a:pt x="77498" y="163924"/>
                  <a:pt x="73804" y="163924"/>
                </a:cubicBezTo>
                <a:cubicBezTo>
                  <a:pt x="71957" y="163924"/>
                  <a:pt x="70111" y="163002"/>
                  <a:pt x="68264" y="162081"/>
                </a:cubicBezTo>
                <a:lnTo>
                  <a:pt x="38716" y="145498"/>
                </a:lnTo>
                <a:cubicBezTo>
                  <a:pt x="34099" y="142734"/>
                  <a:pt x="32252" y="135364"/>
                  <a:pt x="35022" y="130757"/>
                </a:cubicBezTo>
                <a:cubicBezTo>
                  <a:pt x="37792" y="125229"/>
                  <a:pt x="45179" y="123387"/>
                  <a:pt x="49796" y="126151"/>
                </a:cubicBezTo>
                <a:close/>
                <a:moveTo>
                  <a:pt x="261034" y="88472"/>
                </a:moveTo>
                <a:cubicBezTo>
                  <a:pt x="357869" y="88472"/>
                  <a:pt x="437181" y="164901"/>
                  <a:pt x="437181" y="258825"/>
                </a:cubicBezTo>
                <a:cubicBezTo>
                  <a:pt x="437181" y="319600"/>
                  <a:pt x="412281" y="355512"/>
                  <a:pt x="394758" y="382217"/>
                </a:cubicBezTo>
                <a:cubicBezTo>
                  <a:pt x="382769" y="398791"/>
                  <a:pt x="377236" y="408000"/>
                  <a:pt x="377236" y="418129"/>
                </a:cubicBezTo>
                <a:cubicBezTo>
                  <a:pt x="377236" y="440229"/>
                  <a:pt x="365247" y="460487"/>
                  <a:pt x="344035" y="476141"/>
                </a:cubicBezTo>
                <a:cubicBezTo>
                  <a:pt x="343113" y="489033"/>
                  <a:pt x="341268" y="521262"/>
                  <a:pt x="341268" y="521262"/>
                </a:cubicBezTo>
                <a:cubicBezTo>
                  <a:pt x="341268" y="529549"/>
                  <a:pt x="336657" y="548887"/>
                  <a:pt x="305301" y="559016"/>
                </a:cubicBezTo>
                <a:cubicBezTo>
                  <a:pt x="301612" y="564541"/>
                  <a:pt x="297001" y="569145"/>
                  <a:pt x="290545" y="573749"/>
                </a:cubicBezTo>
                <a:cubicBezTo>
                  <a:pt x="286856" y="575591"/>
                  <a:pt x="283168" y="577432"/>
                  <a:pt x="278556" y="577432"/>
                </a:cubicBezTo>
                <a:lnTo>
                  <a:pt x="244434" y="577432"/>
                </a:lnTo>
                <a:cubicBezTo>
                  <a:pt x="239822" y="577432"/>
                  <a:pt x="235211" y="575591"/>
                  <a:pt x="231522" y="573749"/>
                </a:cubicBezTo>
                <a:cubicBezTo>
                  <a:pt x="225989" y="569145"/>
                  <a:pt x="221378" y="564541"/>
                  <a:pt x="217689" y="559016"/>
                </a:cubicBezTo>
                <a:cubicBezTo>
                  <a:pt x="186333" y="548887"/>
                  <a:pt x="181722" y="530470"/>
                  <a:pt x="180799" y="521262"/>
                </a:cubicBezTo>
                <a:cubicBezTo>
                  <a:pt x="180799" y="521262"/>
                  <a:pt x="178955" y="489033"/>
                  <a:pt x="178955" y="476141"/>
                </a:cubicBezTo>
                <a:cubicBezTo>
                  <a:pt x="157743" y="460487"/>
                  <a:pt x="145754" y="440229"/>
                  <a:pt x="145754" y="418129"/>
                </a:cubicBezTo>
                <a:cubicBezTo>
                  <a:pt x="145754" y="408000"/>
                  <a:pt x="139299" y="398791"/>
                  <a:pt x="128232" y="382217"/>
                </a:cubicBezTo>
                <a:cubicBezTo>
                  <a:pt x="109787" y="355512"/>
                  <a:pt x="85809" y="319600"/>
                  <a:pt x="85809" y="258825"/>
                </a:cubicBezTo>
                <a:cubicBezTo>
                  <a:pt x="85809" y="164901"/>
                  <a:pt x="164199" y="88472"/>
                  <a:pt x="261034" y="88472"/>
                </a:cubicBezTo>
                <a:close/>
                <a:moveTo>
                  <a:pt x="392070" y="35016"/>
                </a:moveTo>
                <a:cubicBezTo>
                  <a:pt x="397608" y="37780"/>
                  <a:pt x="399454" y="45152"/>
                  <a:pt x="395762" y="49759"/>
                </a:cubicBezTo>
                <a:lnTo>
                  <a:pt x="379147" y="79244"/>
                </a:lnTo>
                <a:cubicBezTo>
                  <a:pt x="377301" y="82930"/>
                  <a:pt x="373609" y="84773"/>
                  <a:pt x="369917" y="84773"/>
                </a:cubicBezTo>
                <a:cubicBezTo>
                  <a:pt x="368071" y="84773"/>
                  <a:pt x="366224" y="83851"/>
                  <a:pt x="364378" y="82930"/>
                </a:cubicBezTo>
                <a:cubicBezTo>
                  <a:pt x="358840" y="80166"/>
                  <a:pt x="356994" y="72794"/>
                  <a:pt x="360686" y="68187"/>
                </a:cubicBezTo>
                <a:lnTo>
                  <a:pt x="377301" y="38702"/>
                </a:lnTo>
                <a:cubicBezTo>
                  <a:pt x="380070" y="34095"/>
                  <a:pt x="386531" y="32252"/>
                  <a:pt x="392070" y="35016"/>
                </a:cubicBezTo>
                <a:close/>
                <a:moveTo>
                  <a:pt x="131042" y="35016"/>
                </a:moveTo>
                <a:cubicBezTo>
                  <a:pt x="135641" y="32252"/>
                  <a:pt x="143000" y="34095"/>
                  <a:pt x="145759" y="38702"/>
                </a:cubicBezTo>
                <a:lnTo>
                  <a:pt x="162317" y="68187"/>
                </a:lnTo>
                <a:cubicBezTo>
                  <a:pt x="165996" y="72794"/>
                  <a:pt x="164156" y="80166"/>
                  <a:pt x="158637" y="82930"/>
                </a:cubicBezTo>
                <a:cubicBezTo>
                  <a:pt x="156798" y="83851"/>
                  <a:pt x="154958" y="84773"/>
                  <a:pt x="153118" y="84773"/>
                </a:cubicBezTo>
                <a:cubicBezTo>
                  <a:pt x="149439" y="84773"/>
                  <a:pt x="145759" y="82930"/>
                  <a:pt x="143000" y="79244"/>
                </a:cubicBezTo>
                <a:lnTo>
                  <a:pt x="126443" y="49759"/>
                </a:lnTo>
                <a:cubicBezTo>
                  <a:pt x="123683" y="45152"/>
                  <a:pt x="125523" y="37780"/>
                  <a:pt x="131042" y="35016"/>
                </a:cubicBezTo>
                <a:close/>
                <a:moveTo>
                  <a:pt x="261051" y="0"/>
                </a:moveTo>
                <a:cubicBezTo>
                  <a:pt x="267480" y="0"/>
                  <a:pt x="272073" y="4598"/>
                  <a:pt x="272073" y="11037"/>
                </a:cubicBezTo>
                <a:lnTo>
                  <a:pt x="272073" y="44147"/>
                </a:lnTo>
                <a:cubicBezTo>
                  <a:pt x="272073" y="50585"/>
                  <a:pt x="267480" y="55184"/>
                  <a:pt x="261051" y="55184"/>
                </a:cubicBezTo>
                <a:cubicBezTo>
                  <a:pt x="255540" y="55184"/>
                  <a:pt x="250029" y="50585"/>
                  <a:pt x="250029" y="44147"/>
                </a:cubicBezTo>
                <a:lnTo>
                  <a:pt x="250029" y="11037"/>
                </a:lnTo>
                <a:cubicBezTo>
                  <a:pt x="250029" y="4598"/>
                  <a:pt x="255540" y="0"/>
                  <a:pt x="261051" y="0"/>
                </a:cubicBezTo>
                <a:close/>
              </a:path>
            </a:pathLst>
          </a:custGeom>
          <a:solidFill>
            <a:schemeClr val="accent1"/>
          </a:solidFill>
          <a:ln>
            <a:noFill/>
          </a:ln>
        </p:spPr>
      </p:sp>
      <p:sp>
        <p:nvSpPr>
          <p:cNvPr id="2" name="UpGtZunjOCNwR9ogears-set_32791"/>
          <p:cNvSpPr>
            <a:spLocks noChangeAspect="1"/>
          </p:cNvSpPr>
          <p:nvPr/>
        </p:nvSpPr>
        <p:spPr bwMode="auto">
          <a:xfrm>
            <a:off x="8543925" y="1468587"/>
            <a:ext cx="2030730" cy="1814830"/>
          </a:xfrm>
          <a:custGeom>
            <a:avLst/>
            <a:gdLst>
              <a:gd name="T0" fmla="*/ 1480 w 2814"/>
              <a:gd name="T1" fmla="*/ 1538 h 2519"/>
              <a:gd name="T2" fmla="*/ 1507 w 2814"/>
              <a:gd name="T3" fmla="*/ 1196 h 2519"/>
              <a:gd name="T4" fmla="*/ 1767 w 2814"/>
              <a:gd name="T5" fmla="*/ 925 h 2519"/>
              <a:gd name="T6" fmla="*/ 1545 w 2814"/>
              <a:gd name="T7" fmla="*/ 663 h 2519"/>
              <a:gd name="T8" fmla="*/ 1538 w 2814"/>
              <a:gd name="T9" fmla="*/ 288 h 2519"/>
              <a:gd name="T10" fmla="*/ 1196 w 2814"/>
              <a:gd name="T11" fmla="*/ 260 h 2519"/>
              <a:gd name="T12" fmla="*/ 925 w 2814"/>
              <a:gd name="T13" fmla="*/ 0 h 2519"/>
              <a:gd name="T14" fmla="*/ 663 w 2814"/>
              <a:gd name="T15" fmla="*/ 222 h 2519"/>
              <a:gd name="T16" fmla="*/ 288 w 2814"/>
              <a:gd name="T17" fmla="*/ 230 h 2519"/>
              <a:gd name="T18" fmla="*/ 260 w 2814"/>
              <a:gd name="T19" fmla="*/ 572 h 2519"/>
              <a:gd name="T20" fmla="*/ 0 w 2814"/>
              <a:gd name="T21" fmla="*/ 842 h 2519"/>
              <a:gd name="T22" fmla="*/ 222 w 2814"/>
              <a:gd name="T23" fmla="*/ 1104 h 2519"/>
              <a:gd name="T24" fmla="*/ 229 w 2814"/>
              <a:gd name="T25" fmla="*/ 1479 h 2519"/>
              <a:gd name="T26" fmla="*/ 572 w 2814"/>
              <a:gd name="T27" fmla="*/ 1507 h 2519"/>
              <a:gd name="T28" fmla="*/ 842 w 2814"/>
              <a:gd name="T29" fmla="*/ 1767 h 2519"/>
              <a:gd name="T30" fmla="*/ 1104 w 2814"/>
              <a:gd name="T31" fmla="*/ 1545 h 2519"/>
              <a:gd name="T32" fmla="*/ 519 w 2814"/>
              <a:gd name="T33" fmla="*/ 798 h 2519"/>
              <a:gd name="T34" fmla="*/ 969 w 2814"/>
              <a:gd name="T35" fmla="*/ 519 h 2519"/>
              <a:gd name="T36" fmla="*/ 1249 w 2814"/>
              <a:gd name="T37" fmla="*/ 969 h 2519"/>
              <a:gd name="T38" fmla="*/ 798 w 2814"/>
              <a:gd name="T39" fmla="*/ 1248 h 2519"/>
              <a:gd name="T40" fmla="*/ 519 w 2814"/>
              <a:gd name="T41" fmla="*/ 798 h 2519"/>
              <a:gd name="T42" fmla="*/ 2367 w 2814"/>
              <a:gd name="T43" fmla="*/ 1872 h 2519"/>
              <a:gd name="T44" fmla="*/ 2169 w 2814"/>
              <a:gd name="T45" fmla="*/ 1711 h 2519"/>
              <a:gd name="T46" fmla="*/ 2122 w 2814"/>
              <a:gd name="T47" fmla="*/ 1582 h 2519"/>
              <a:gd name="T48" fmla="*/ 1867 w 2814"/>
              <a:gd name="T49" fmla="*/ 1607 h 2519"/>
              <a:gd name="T50" fmla="*/ 1743 w 2814"/>
              <a:gd name="T51" fmla="*/ 1550 h 2519"/>
              <a:gd name="T52" fmla="*/ 1581 w 2814"/>
              <a:gd name="T53" fmla="*/ 1747 h 2519"/>
              <a:gd name="T54" fmla="*/ 1453 w 2814"/>
              <a:gd name="T55" fmla="*/ 1795 h 2519"/>
              <a:gd name="T56" fmla="*/ 1479 w 2814"/>
              <a:gd name="T57" fmla="*/ 2050 h 2519"/>
              <a:gd name="T58" fmla="*/ 1421 w 2814"/>
              <a:gd name="T59" fmla="*/ 2174 h 2519"/>
              <a:gd name="T60" fmla="*/ 1620 w 2814"/>
              <a:gd name="T61" fmla="*/ 2336 h 2519"/>
              <a:gd name="T62" fmla="*/ 1667 w 2814"/>
              <a:gd name="T63" fmla="*/ 2464 h 2519"/>
              <a:gd name="T64" fmla="*/ 1921 w 2814"/>
              <a:gd name="T65" fmla="*/ 2439 h 2519"/>
              <a:gd name="T66" fmla="*/ 2045 w 2814"/>
              <a:gd name="T67" fmla="*/ 2496 h 2519"/>
              <a:gd name="T68" fmla="*/ 2208 w 2814"/>
              <a:gd name="T69" fmla="*/ 2299 h 2519"/>
              <a:gd name="T70" fmla="*/ 2335 w 2814"/>
              <a:gd name="T71" fmla="*/ 2251 h 2519"/>
              <a:gd name="T72" fmla="*/ 2309 w 2814"/>
              <a:gd name="T73" fmla="*/ 1996 h 2519"/>
              <a:gd name="T74" fmla="*/ 2066 w 2814"/>
              <a:gd name="T75" fmla="*/ 2063 h 2519"/>
              <a:gd name="T76" fmla="*/ 1745 w 2814"/>
              <a:gd name="T77" fmla="*/ 2116 h 2519"/>
              <a:gd name="T78" fmla="*/ 1894 w 2814"/>
              <a:gd name="T79" fmla="*/ 1847 h 2519"/>
              <a:gd name="T80" fmla="*/ 2066 w 2814"/>
              <a:gd name="T81" fmla="*/ 2063 h 2519"/>
              <a:gd name="T82" fmla="*/ 2777 w 2814"/>
              <a:gd name="T83" fmla="*/ 1154 h 2519"/>
              <a:gd name="T84" fmla="*/ 2703 w 2814"/>
              <a:gd name="T85" fmla="*/ 971 h 2519"/>
              <a:gd name="T86" fmla="*/ 2778 w 2814"/>
              <a:gd name="T87" fmla="*/ 781 h 2519"/>
              <a:gd name="T88" fmla="*/ 2597 w 2814"/>
              <a:gd name="T89" fmla="*/ 703 h 2519"/>
              <a:gd name="T90" fmla="*/ 2515 w 2814"/>
              <a:gd name="T91" fmla="*/ 516 h 2519"/>
              <a:gd name="T92" fmla="*/ 2332 w 2814"/>
              <a:gd name="T93" fmla="*/ 589 h 2519"/>
              <a:gd name="T94" fmla="*/ 2200 w 2814"/>
              <a:gd name="T95" fmla="*/ 610 h 2519"/>
              <a:gd name="T96" fmla="*/ 2004 w 2814"/>
              <a:gd name="T97" fmla="*/ 599 h 2519"/>
              <a:gd name="T98" fmla="*/ 1987 w 2814"/>
              <a:gd name="T99" fmla="*/ 804 h 2519"/>
              <a:gd name="T100" fmla="*/ 1839 w 2814"/>
              <a:gd name="T101" fmla="*/ 935 h 2519"/>
              <a:gd name="T102" fmla="*/ 1971 w 2814"/>
              <a:gd name="T103" fmla="*/ 1092 h 2519"/>
              <a:gd name="T104" fmla="*/ 1960 w 2814"/>
              <a:gd name="T105" fmla="*/ 1288 h 2519"/>
              <a:gd name="T106" fmla="*/ 2164 w 2814"/>
              <a:gd name="T107" fmla="*/ 1306 h 2519"/>
              <a:gd name="T108" fmla="*/ 2295 w 2814"/>
              <a:gd name="T109" fmla="*/ 1453 h 2519"/>
              <a:gd name="T110" fmla="*/ 2327 w 2814"/>
              <a:gd name="T111" fmla="*/ 1344 h 2519"/>
              <a:gd name="T112" fmla="*/ 2512 w 2814"/>
              <a:gd name="T113" fmla="*/ 1418 h 2519"/>
              <a:gd name="T114" fmla="*/ 2589 w 2814"/>
              <a:gd name="T115" fmla="*/ 1236 h 2519"/>
              <a:gd name="T116" fmla="*/ 2116 w 2814"/>
              <a:gd name="T117" fmla="*/ 917 h 2519"/>
              <a:gd name="T118" fmla="*/ 2376 w 2814"/>
              <a:gd name="T119" fmla="*/ 756 h 2519"/>
              <a:gd name="T120" fmla="*/ 2537 w 2814"/>
              <a:gd name="T121" fmla="*/ 1015 h 2519"/>
              <a:gd name="T122" fmla="*/ 2143 w 2814"/>
              <a:gd name="T123" fmla="*/ 108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14" h="2519">
                <a:moveTo>
                  <a:pt x="1205" y="1708"/>
                </a:moveTo>
                <a:lnTo>
                  <a:pt x="1480" y="1538"/>
                </a:lnTo>
                <a:lnTo>
                  <a:pt x="1379" y="1375"/>
                </a:lnTo>
                <a:cubicBezTo>
                  <a:pt x="1430" y="1323"/>
                  <a:pt x="1474" y="1263"/>
                  <a:pt x="1507" y="1196"/>
                </a:cubicBezTo>
                <a:lnTo>
                  <a:pt x="1694" y="1239"/>
                </a:lnTo>
                <a:lnTo>
                  <a:pt x="1767" y="925"/>
                </a:lnTo>
                <a:lnTo>
                  <a:pt x="1581" y="881"/>
                </a:lnTo>
                <a:cubicBezTo>
                  <a:pt x="1581" y="807"/>
                  <a:pt x="1569" y="734"/>
                  <a:pt x="1545" y="663"/>
                </a:cubicBezTo>
                <a:lnTo>
                  <a:pt x="1708" y="562"/>
                </a:lnTo>
                <a:lnTo>
                  <a:pt x="1538" y="288"/>
                </a:lnTo>
                <a:lnTo>
                  <a:pt x="1375" y="389"/>
                </a:lnTo>
                <a:cubicBezTo>
                  <a:pt x="1323" y="337"/>
                  <a:pt x="1262" y="293"/>
                  <a:pt x="1196" y="260"/>
                </a:cubicBezTo>
                <a:lnTo>
                  <a:pt x="1239" y="74"/>
                </a:lnTo>
                <a:lnTo>
                  <a:pt x="925" y="0"/>
                </a:lnTo>
                <a:lnTo>
                  <a:pt x="882" y="186"/>
                </a:lnTo>
                <a:cubicBezTo>
                  <a:pt x="805" y="186"/>
                  <a:pt x="732" y="199"/>
                  <a:pt x="663" y="222"/>
                </a:cubicBezTo>
                <a:lnTo>
                  <a:pt x="562" y="59"/>
                </a:lnTo>
                <a:lnTo>
                  <a:pt x="288" y="230"/>
                </a:lnTo>
                <a:lnTo>
                  <a:pt x="389" y="392"/>
                </a:lnTo>
                <a:cubicBezTo>
                  <a:pt x="337" y="444"/>
                  <a:pt x="294" y="505"/>
                  <a:pt x="260" y="572"/>
                </a:cubicBezTo>
                <a:lnTo>
                  <a:pt x="74" y="528"/>
                </a:lnTo>
                <a:lnTo>
                  <a:pt x="0" y="842"/>
                </a:lnTo>
                <a:lnTo>
                  <a:pt x="187" y="886"/>
                </a:lnTo>
                <a:cubicBezTo>
                  <a:pt x="187" y="960"/>
                  <a:pt x="199" y="1034"/>
                  <a:pt x="222" y="1104"/>
                </a:cubicBezTo>
                <a:lnTo>
                  <a:pt x="59" y="1205"/>
                </a:lnTo>
                <a:lnTo>
                  <a:pt x="229" y="1479"/>
                </a:lnTo>
                <a:lnTo>
                  <a:pt x="393" y="1378"/>
                </a:lnTo>
                <a:cubicBezTo>
                  <a:pt x="445" y="1431"/>
                  <a:pt x="505" y="1474"/>
                  <a:pt x="572" y="1507"/>
                </a:cubicBezTo>
                <a:lnTo>
                  <a:pt x="528" y="1694"/>
                </a:lnTo>
                <a:lnTo>
                  <a:pt x="842" y="1767"/>
                </a:lnTo>
                <a:lnTo>
                  <a:pt x="886" y="1581"/>
                </a:lnTo>
                <a:cubicBezTo>
                  <a:pt x="962" y="1581"/>
                  <a:pt x="1036" y="1568"/>
                  <a:pt x="1104" y="1545"/>
                </a:cubicBezTo>
                <a:lnTo>
                  <a:pt x="1205" y="1708"/>
                </a:lnTo>
                <a:close/>
                <a:moveTo>
                  <a:pt x="519" y="798"/>
                </a:moveTo>
                <a:cubicBezTo>
                  <a:pt x="559" y="628"/>
                  <a:pt x="709" y="509"/>
                  <a:pt x="883" y="509"/>
                </a:cubicBezTo>
                <a:cubicBezTo>
                  <a:pt x="912" y="509"/>
                  <a:pt x="941" y="512"/>
                  <a:pt x="969" y="519"/>
                </a:cubicBezTo>
                <a:cubicBezTo>
                  <a:pt x="1067" y="542"/>
                  <a:pt x="1149" y="601"/>
                  <a:pt x="1202" y="686"/>
                </a:cubicBezTo>
                <a:cubicBezTo>
                  <a:pt x="1255" y="771"/>
                  <a:pt x="1271" y="872"/>
                  <a:pt x="1249" y="969"/>
                </a:cubicBezTo>
                <a:cubicBezTo>
                  <a:pt x="1209" y="1139"/>
                  <a:pt x="1059" y="1258"/>
                  <a:pt x="884" y="1258"/>
                </a:cubicBezTo>
                <a:cubicBezTo>
                  <a:pt x="856" y="1258"/>
                  <a:pt x="827" y="1255"/>
                  <a:pt x="798" y="1248"/>
                </a:cubicBezTo>
                <a:cubicBezTo>
                  <a:pt x="701" y="1226"/>
                  <a:pt x="618" y="1166"/>
                  <a:pt x="565" y="1081"/>
                </a:cubicBezTo>
                <a:cubicBezTo>
                  <a:pt x="513" y="996"/>
                  <a:pt x="496" y="896"/>
                  <a:pt x="519" y="798"/>
                </a:cubicBezTo>
                <a:close/>
                <a:moveTo>
                  <a:pt x="2296" y="1916"/>
                </a:moveTo>
                <a:lnTo>
                  <a:pt x="2367" y="1872"/>
                </a:lnTo>
                <a:lnTo>
                  <a:pt x="2240" y="1667"/>
                </a:lnTo>
                <a:lnTo>
                  <a:pt x="2169" y="1711"/>
                </a:lnTo>
                <a:cubicBezTo>
                  <a:pt x="2148" y="1693"/>
                  <a:pt x="2127" y="1677"/>
                  <a:pt x="2103" y="1663"/>
                </a:cubicBezTo>
                <a:lnTo>
                  <a:pt x="2122" y="1582"/>
                </a:lnTo>
                <a:lnTo>
                  <a:pt x="1886" y="1527"/>
                </a:lnTo>
                <a:lnTo>
                  <a:pt x="1867" y="1607"/>
                </a:lnTo>
                <a:cubicBezTo>
                  <a:pt x="1840" y="1609"/>
                  <a:pt x="1813" y="1613"/>
                  <a:pt x="1787" y="1620"/>
                </a:cubicBezTo>
                <a:lnTo>
                  <a:pt x="1743" y="1550"/>
                </a:lnTo>
                <a:lnTo>
                  <a:pt x="1538" y="1678"/>
                </a:lnTo>
                <a:lnTo>
                  <a:pt x="1581" y="1747"/>
                </a:lnTo>
                <a:cubicBezTo>
                  <a:pt x="1563" y="1767"/>
                  <a:pt x="1547" y="1790"/>
                  <a:pt x="1533" y="1814"/>
                </a:cubicBezTo>
                <a:lnTo>
                  <a:pt x="1453" y="1795"/>
                </a:lnTo>
                <a:lnTo>
                  <a:pt x="1398" y="2031"/>
                </a:lnTo>
                <a:lnTo>
                  <a:pt x="1479" y="2050"/>
                </a:lnTo>
                <a:cubicBezTo>
                  <a:pt x="1481" y="2077"/>
                  <a:pt x="1485" y="2104"/>
                  <a:pt x="1492" y="2130"/>
                </a:cubicBezTo>
                <a:lnTo>
                  <a:pt x="1421" y="2174"/>
                </a:lnTo>
                <a:lnTo>
                  <a:pt x="1549" y="2380"/>
                </a:lnTo>
                <a:lnTo>
                  <a:pt x="1620" y="2336"/>
                </a:lnTo>
                <a:cubicBezTo>
                  <a:pt x="1640" y="2354"/>
                  <a:pt x="1662" y="2369"/>
                  <a:pt x="1686" y="2383"/>
                </a:cubicBezTo>
                <a:lnTo>
                  <a:pt x="1667" y="2464"/>
                </a:lnTo>
                <a:lnTo>
                  <a:pt x="1902" y="2519"/>
                </a:lnTo>
                <a:lnTo>
                  <a:pt x="1921" y="2439"/>
                </a:lnTo>
                <a:cubicBezTo>
                  <a:pt x="1949" y="2437"/>
                  <a:pt x="1975" y="2433"/>
                  <a:pt x="2002" y="2426"/>
                </a:cubicBezTo>
                <a:lnTo>
                  <a:pt x="2045" y="2496"/>
                </a:lnTo>
                <a:lnTo>
                  <a:pt x="2251" y="2369"/>
                </a:lnTo>
                <a:lnTo>
                  <a:pt x="2208" y="2299"/>
                </a:lnTo>
                <a:cubicBezTo>
                  <a:pt x="2226" y="2279"/>
                  <a:pt x="2241" y="2256"/>
                  <a:pt x="2255" y="2232"/>
                </a:cubicBezTo>
                <a:lnTo>
                  <a:pt x="2335" y="2251"/>
                </a:lnTo>
                <a:lnTo>
                  <a:pt x="2391" y="2015"/>
                </a:lnTo>
                <a:lnTo>
                  <a:pt x="2309" y="1996"/>
                </a:lnTo>
                <a:cubicBezTo>
                  <a:pt x="2308" y="1969"/>
                  <a:pt x="2303" y="1942"/>
                  <a:pt x="2296" y="1916"/>
                </a:cubicBezTo>
                <a:close/>
                <a:moveTo>
                  <a:pt x="2066" y="2063"/>
                </a:moveTo>
                <a:cubicBezTo>
                  <a:pt x="2044" y="2156"/>
                  <a:pt x="1949" y="2216"/>
                  <a:pt x="1854" y="2194"/>
                </a:cubicBezTo>
                <a:cubicBezTo>
                  <a:pt x="1809" y="2183"/>
                  <a:pt x="1770" y="2156"/>
                  <a:pt x="1745" y="2116"/>
                </a:cubicBezTo>
                <a:cubicBezTo>
                  <a:pt x="1720" y="2076"/>
                  <a:pt x="1713" y="2029"/>
                  <a:pt x="1723" y="1983"/>
                </a:cubicBezTo>
                <a:cubicBezTo>
                  <a:pt x="1742" y="1903"/>
                  <a:pt x="1812" y="1847"/>
                  <a:pt x="1894" y="1847"/>
                </a:cubicBezTo>
                <a:cubicBezTo>
                  <a:pt x="1908" y="1847"/>
                  <a:pt x="1921" y="1849"/>
                  <a:pt x="1934" y="1852"/>
                </a:cubicBezTo>
                <a:cubicBezTo>
                  <a:pt x="2029" y="1874"/>
                  <a:pt x="2088" y="1969"/>
                  <a:pt x="2066" y="2063"/>
                </a:cubicBezTo>
                <a:close/>
                <a:moveTo>
                  <a:pt x="2666" y="1129"/>
                </a:moveTo>
                <a:lnTo>
                  <a:pt x="2777" y="1154"/>
                </a:lnTo>
                <a:lnTo>
                  <a:pt x="2814" y="997"/>
                </a:lnTo>
                <a:lnTo>
                  <a:pt x="2703" y="971"/>
                </a:lnTo>
                <a:cubicBezTo>
                  <a:pt x="2704" y="927"/>
                  <a:pt x="2697" y="882"/>
                  <a:pt x="2682" y="840"/>
                </a:cubicBezTo>
                <a:lnTo>
                  <a:pt x="2778" y="781"/>
                </a:lnTo>
                <a:lnTo>
                  <a:pt x="2693" y="644"/>
                </a:lnTo>
                <a:lnTo>
                  <a:pt x="2597" y="703"/>
                </a:lnTo>
                <a:cubicBezTo>
                  <a:pt x="2566" y="671"/>
                  <a:pt x="2529" y="645"/>
                  <a:pt x="2489" y="626"/>
                </a:cubicBezTo>
                <a:lnTo>
                  <a:pt x="2515" y="516"/>
                </a:lnTo>
                <a:lnTo>
                  <a:pt x="2358" y="479"/>
                </a:lnTo>
                <a:lnTo>
                  <a:pt x="2332" y="589"/>
                </a:lnTo>
                <a:cubicBezTo>
                  <a:pt x="2330" y="589"/>
                  <a:pt x="2328" y="588"/>
                  <a:pt x="2326" y="588"/>
                </a:cubicBezTo>
                <a:cubicBezTo>
                  <a:pt x="2282" y="588"/>
                  <a:pt x="2240" y="596"/>
                  <a:pt x="2200" y="610"/>
                </a:cubicBezTo>
                <a:lnTo>
                  <a:pt x="2141" y="514"/>
                </a:lnTo>
                <a:lnTo>
                  <a:pt x="2004" y="599"/>
                </a:lnTo>
                <a:lnTo>
                  <a:pt x="2064" y="696"/>
                </a:lnTo>
                <a:cubicBezTo>
                  <a:pt x="2032" y="727"/>
                  <a:pt x="2006" y="763"/>
                  <a:pt x="1987" y="804"/>
                </a:cubicBezTo>
                <a:lnTo>
                  <a:pt x="1876" y="778"/>
                </a:lnTo>
                <a:lnTo>
                  <a:pt x="1839" y="935"/>
                </a:lnTo>
                <a:lnTo>
                  <a:pt x="1949" y="961"/>
                </a:lnTo>
                <a:cubicBezTo>
                  <a:pt x="1948" y="1005"/>
                  <a:pt x="1956" y="1050"/>
                  <a:pt x="1971" y="1092"/>
                </a:cubicBezTo>
                <a:lnTo>
                  <a:pt x="1875" y="1151"/>
                </a:lnTo>
                <a:lnTo>
                  <a:pt x="1960" y="1288"/>
                </a:lnTo>
                <a:lnTo>
                  <a:pt x="2056" y="1229"/>
                </a:lnTo>
                <a:cubicBezTo>
                  <a:pt x="2087" y="1261"/>
                  <a:pt x="2123" y="1287"/>
                  <a:pt x="2164" y="1306"/>
                </a:cubicBezTo>
                <a:lnTo>
                  <a:pt x="2138" y="1416"/>
                </a:lnTo>
                <a:lnTo>
                  <a:pt x="2295" y="1453"/>
                </a:lnTo>
                <a:lnTo>
                  <a:pt x="2321" y="1343"/>
                </a:lnTo>
                <a:cubicBezTo>
                  <a:pt x="2323" y="1343"/>
                  <a:pt x="2325" y="1344"/>
                  <a:pt x="2327" y="1344"/>
                </a:cubicBezTo>
                <a:cubicBezTo>
                  <a:pt x="2371" y="1344"/>
                  <a:pt x="2413" y="1336"/>
                  <a:pt x="2452" y="1322"/>
                </a:cubicBezTo>
                <a:lnTo>
                  <a:pt x="2512" y="1418"/>
                </a:lnTo>
                <a:lnTo>
                  <a:pt x="2649" y="1333"/>
                </a:lnTo>
                <a:lnTo>
                  <a:pt x="2589" y="1236"/>
                </a:lnTo>
                <a:cubicBezTo>
                  <a:pt x="2620" y="1206"/>
                  <a:pt x="2647" y="1169"/>
                  <a:pt x="2666" y="1129"/>
                </a:cubicBezTo>
                <a:close/>
                <a:moveTo>
                  <a:pt x="2116" y="917"/>
                </a:moveTo>
                <a:cubicBezTo>
                  <a:pt x="2139" y="818"/>
                  <a:pt x="2225" y="750"/>
                  <a:pt x="2326" y="750"/>
                </a:cubicBezTo>
                <a:cubicBezTo>
                  <a:pt x="2343" y="750"/>
                  <a:pt x="2359" y="752"/>
                  <a:pt x="2376" y="756"/>
                </a:cubicBezTo>
                <a:cubicBezTo>
                  <a:pt x="2432" y="769"/>
                  <a:pt x="2480" y="803"/>
                  <a:pt x="2510" y="852"/>
                </a:cubicBezTo>
                <a:cubicBezTo>
                  <a:pt x="2540" y="901"/>
                  <a:pt x="2550" y="959"/>
                  <a:pt x="2537" y="1015"/>
                </a:cubicBezTo>
                <a:cubicBezTo>
                  <a:pt x="2510" y="1130"/>
                  <a:pt x="2393" y="1204"/>
                  <a:pt x="2277" y="1176"/>
                </a:cubicBezTo>
                <a:cubicBezTo>
                  <a:pt x="2221" y="1163"/>
                  <a:pt x="2173" y="1129"/>
                  <a:pt x="2143" y="1080"/>
                </a:cubicBezTo>
                <a:cubicBezTo>
                  <a:pt x="2112" y="1031"/>
                  <a:pt x="2103" y="973"/>
                  <a:pt x="2116" y="917"/>
                </a:cubicBezTo>
                <a:close/>
              </a:path>
            </a:pathLst>
          </a:custGeom>
          <a:solidFill>
            <a:schemeClr val="accent1"/>
          </a:solidFill>
          <a:ln>
            <a:noFill/>
          </a:ln>
        </p:spPr>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42913" y="1977362"/>
            <a:ext cx="11306175" cy="3224349"/>
            <a:chOff x="1407886" y="2946399"/>
            <a:chExt cx="3715657" cy="3224349"/>
          </a:xfrm>
        </p:grpSpPr>
        <p:sp>
          <p:nvSpPr>
            <p:cNvPr id="9" name="矩形 8"/>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1407886" y="6125029"/>
              <a:ext cx="3715657"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155737" y="3037378"/>
            <a:ext cx="4698963" cy="1782916"/>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fontAlgn="auto">
              <a:lnSpc>
                <a:spcPct val="180000"/>
              </a:lnSpc>
            </a:pPr>
            <a:r>
              <a:rPr lang="en-US" sz="2400" dirty="0">
                <a:solidFill>
                  <a:schemeClr val="bg1"/>
                </a:solidFill>
              </a:rPr>
              <a:t>1st	Spring Sets</a:t>
            </a:r>
          </a:p>
          <a:p>
            <a:pPr algn="just" fontAlgn="auto">
              <a:lnSpc>
                <a:spcPct val="180000"/>
              </a:lnSpc>
            </a:pPr>
            <a:r>
              <a:rPr lang="en-US" sz="2400" dirty="0">
                <a:solidFill>
                  <a:schemeClr val="bg1"/>
                </a:solidFill>
              </a:rPr>
              <a:t>2nd	Friction Wheels</a:t>
            </a:r>
          </a:p>
        </p:txBody>
      </p:sp>
      <p:sp>
        <p:nvSpPr>
          <p:cNvPr id="12" name="矩形: 圆角 11"/>
          <p:cNvSpPr/>
          <p:nvPr/>
        </p:nvSpPr>
        <p:spPr>
          <a:xfrm>
            <a:off x="1233805" y="2620010"/>
            <a:ext cx="4973320" cy="54356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2800" b="1" dirty="0">
                <a:solidFill>
                  <a:schemeClr val="bg1"/>
                </a:solidFill>
                <a:latin typeface="+mj-ea"/>
                <a:ea typeface="+mj-ea"/>
              </a:rPr>
              <a:t>2 Plans in initial design</a:t>
            </a:r>
            <a:r>
              <a:rPr lang="zh-CN" altLang="en-US" sz="2800" b="1" dirty="0">
                <a:solidFill>
                  <a:schemeClr val="bg1"/>
                </a:solidFill>
                <a:latin typeface="+mj-ea"/>
                <a:ea typeface="+mj-ea"/>
              </a:rPr>
              <a:t> </a:t>
            </a:r>
            <a:r>
              <a:rPr lang="zh-CN" altLang="en-US" sz="2800" b="1" spc="100" dirty="0">
                <a:blipFill>
                  <a:blip r:embed="rId3"/>
                  <a:stretch>
                    <a:fillRect/>
                  </a:stretch>
                </a:blip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800" b="1" dirty="0">
                <a:solidFill>
                  <a:schemeClr val="accent1"/>
                </a:solidFill>
                <a:latin typeface="+mj-ea"/>
                <a:ea typeface="+mj-ea"/>
              </a:rPr>
              <a:t>  </a:t>
            </a:r>
          </a:p>
        </p:txBody>
      </p:sp>
      <p:sp>
        <p:nvSpPr>
          <p:cNvPr id="19" name="标题 18"/>
          <p:cNvSpPr>
            <a:spLocks noGrp="1"/>
          </p:cNvSpPr>
          <p:nvPr>
            <p:ph type="title"/>
          </p:nvPr>
        </p:nvSpPr>
        <p:spPr/>
        <p:txBody>
          <a:bodyPr/>
          <a:lstStyle/>
          <a:p>
            <a:r>
              <a:rPr lang="en-US" altLang="zh-CN" sz="3600" dirty="0">
                <a:solidFill>
                  <a:schemeClr val="accent3">
                    <a:lumMod val="60000"/>
                    <a:lumOff val="40000"/>
                  </a:schemeClr>
                </a:solidFill>
                <a:cs typeface="+mn-cs"/>
              </a:rPr>
              <a:t>Plan Selection</a:t>
            </a:r>
          </a:p>
        </p:txBody>
      </p:sp>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7</a:t>
            </a:fld>
            <a:endParaRPr lang="zh-CN" altLang="en-US" dirty="0"/>
          </a:p>
        </p:txBody>
      </p:sp>
      <p:sp>
        <p:nvSpPr>
          <p:cNvPr id="20" name="文本占位符 19"/>
          <p:cNvSpPr>
            <a:spLocks noGrp="1"/>
          </p:cNvSpPr>
          <p:nvPr>
            <p:ph type="body" sz="quarter" idx="17"/>
          </p:nvPr>
        </p:nvSpPr>
        <p:spPr/>
        <p:txBody>
          <a:bodyPr/>
          <a:lstStyle/>
          <a:p>
            <a:endParaRPr lang="zh-CN" altLang="en-US"/>
          </a:p>
        </p:txBody>
      </p:sp>
      <p:sp>
        <p:nvSpPr>
          <p:cNvPr id="21" name="文本占位符 20"/>
          <p:cNvSpPr>
            <a:spLocks noGrp="1"/>
          </p:cNvSpPr>
          <p:nvPr>
            <p:ph type="body" sz="quarter" idx="18"/>
          </p:nvPr>
        </p:nvSpPr>
        <p:spPr/>
        <p:txBody>
          <a:bodyPr/>
          <a:lstStyle/>
          <a:p>
            <a:endParaRPr lang="zh-CN" altLang="en-US"/>
          </a:p>
        </p:txBody>
      </p:sp>
      <p:sp>
        <p:nvSpPr>
          <p:cNvPr id="22" name="文本占位符 21"/>
          <p:cNvSpPr>
            <a:spLocks noGrp="1"/>
          </p:cNvSpPr>
          <p:nvPr>
            <p:ph type="body" sz="quarter" idx="19"/>
          </p:nvPr>
        </p:nvSpPr>
        <p:spPr/>
        <p:txBody>
          <a:bodyPr/>
          <a:lstStyle/>
          <a:p>
            <a:endParaRPr lang="zh-CN" altLang="en-US"/>
          </a:p>
        </p:txBody>
      </p:sp>
      <p:sp>
        <p:nvSpPr>
          <p:cNvPr id="4" name="图片占位符 3"/>
          <p:cNvSpPr>
            <a:spLocks noGrp="1"/>
          </p:cNvSpPr>
          <p:nvPr>
            <p:ph type="pic" sz="quarter" idx="11"/>
          </p:nvPr>
        </p:nvSpPr>
        <p:spPr/>
      </p:sp>
      <p:pic>
        <p:nvPicPr>
          <p:cNvPr id="5" name="图片 4"/>
          <p:cNvPicPr>
            <a:picLocks noChangeAspect="1"/>
          </p:cNvPicPr>
          <p:nvPr>
            <p:custDataLst>
              <p:tags r:id="rId1"/>
            </p:custDataLst>
          </p:nvPr>
        </p:nvPicPr>
        <p:blipFill>
          <a:blip r:embed="rId4"/>
          <a:stretch>
            <a:fillRect/>
          </a:stretch>
        </p:blipFill>
        <p:spPr>
          <a:xfrm>
            <a:off x="7263765" y="1041400"/>
            <a:ext cx="3518535" cy="2350135"/>
          </a:xfrm>
          <a:prstGeom prst="rect">
            <a:avLst/>
          </a:prstGeom>
        </p:spPr>
      </p:pic>
      <p:pic>
        <p:nvPicPr>
          <p:cNvPr id="24" name="图片 6"/>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7257415" y="3756025"/>
            <a:ext cx="3545840" cy="23698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en-US" altLang="zh-CN" dirty="0"/>
              <a:t>PART Ⅱ</a:t>
            </a:r>
            <a:r>
              <a:rPr lang="zh-CN" altLang="en-US" dirty="0"/>
              <a:t> </a:t>
            </a:r>
            <a:r>
              <a:rPr lang="zh-CN" altLang="en-US" sz="2800" dirty="0">
                <a:solidFill>
                  <a:schemeClr val="accent2"/>
                </a:solidFill>
                <a:sym typeface="Wingdings 3" panose="05040102010807070707" pitchFamily="18" charset="2"/>
              </a:rPr>
              <a:t></a:t>
            </a:r>
            <a:endParaRPr lang="zh-CN" altLang="en-US" dirty="0">
              <a:solidFill>
                <a:schemeClr val="accent2"/>
              </a:solidFill>
            </a:endParaRPr>
          </a:p>
        </p:txBody>
      </p:sp>
      <p:sp>
        <p:nvSpPr>
          <p:cNvPr id="13" name="文本占位符 12"/>
          <p:cNvSpPr>
            <a:spLocks noGrp="1"/>
          </p:cNvSpPr>
          <p:nvPr>
            <p:ph type="body" sz="quarter" idx="13"/>
          </p:nvPr>
        </p:nvSpPr>
        <p:spPr/>
        <p:txBody>
          <a:bodyPr>
            <a:normAutofit fontScale="92500" lnSpcReduction="10000"/>
          </a:bodyPr>
          <a:lstStyle/>
          <a:p>
            <a:r>
              <a:rPr lang="en-US" altLang="zh-CN" dirty="0"/>
              <a:t>Concept</a:t>
            </a:r>
            <a:r>
              <a:rPr lang="zh-CN" altLang="en-US" dirty="0"/>
              <a:t> </a:t>
            </a:r>
            <a:r>
              <a:rPr lang="en-US" altLang="zh-CN" dirty="0"/>
              <a:t>Design</a:t>
            </a:r>
            <a:endParaRPr lang="zh-CN" altLang="en-US" dirty="0"/>
          </a:p>
        </p:txBody>
      </p:sp>
      <p:sp>
        <p:nvSpPr>
          <p:cNvPr id="25" name="文本占位符 24"/>
          <p:cNvSpPr>
            <a:spLocks noGrp="1"/>
          </p:cNvSpPr>
          <p:nvPr>
            <p:ph type="body" sz="quarter" idx="14"/>
          </p:nvPr>
        </p:nvSpPr>
        <p:spPr/>
        <p:txBody>
          <a:bodyPr/>
          <a:lstStyle/>
          <a:p>
            <a:r>
              <a:rPr lang="en-US" altLang="zh-CN" dirty="0"/>
              <a:t>Moving</a:t>
            </a:r>
          </a:p>
          <a:p>
            <a:r>
              <a:rPr lang="en-US" altLang="zh-CN" dirty="0"/>
              <a:t>Reloading</a:t>
            </a:r>
            <a:endParaRPr lang="zh-CN" altLang="en-US" dirty="0"/>
          </a:p>
          <a:p>
            <a:r>
              <a:rPr lang="en-US" altLang="zh-CN" dirty="0"/>
              <a:t>Shooting</a:t>
            </a:r>
          </a:p>
        </p:txBody>
      </p:sp>
      <p:sp>
        <p:nvSpPr>
          <p:cNvPr id="16" name="文本占位符 15"/>
          <p:cNvSpPr>
            <a:spLocks noGrp="1"/>
          </p:cNvSpPr>
          <p:nvPr>
            <p:ph type="body" sz="quarter" idx="17"/>
          </p:nvPr>
        </p:nvSpPr>
        <p:spPr>
          <a:xfrm>
            <a:off x="660399" y="6393737"/>
            <a:ext cx="2014538" cy="244682"/>
          </a:xfrm>
        </p:spPr>
        <p:txBody>
          <a:bodyPr/>
          <a:lstStyle/>
          <a:p>
            <a:pPr algn="ctr"/>
            <a:r>
              <a:rPr lang="en-US" altLang="zh-CN" dirty="0"/>
              <a:t>Group 5</a:t>
            </a:r>
            <a:endParaRPr lang="zh-CN" altLang="en-US" dirty="0"/>
          </a:p>
        </p:txBody>
      </p:sp>
      <p:sp>
        <p:nvSpPr>
          <p:cNvPr id="20" name="文本占位符 19"/>
          <p:cNvSpPr>
            <a:spLocks noGrp="1"/>
          </p:cNvSpPr>
          <p:nvPr>
            <p:ph type="body" sz="quarter" idx="19"/>
          </p:nvPr>
        </p:nvSpPr>
        <p:spPr/>
        <p:txBody>
          <a:bodyPr/>
          <a:lstStyle/>
          <a:p>
            <a:r>
              <a:rPr lang="en-US" altLang="zh-CN" dirty="0"/>
              <a:t>YOUR SLOGAN HERE</a:t>
            </a:r>
          </a:p>
        </p:txBody>
      </p:sp>
      <p:sp>
        <p:nvSpPr>
          <p:cNvPr id="4" name="文本占位符 3"/>
          <p:cNvSpPr>
            <a:spLocks noGrp="1"/>
          </p:cNvSpPr>
          <p:nvPr>
            <p:ph type="body" sz="quarter" idx="11"/>
          </p:nvPr>
        </p:nvSpPr>
        <p:spPr/>
        <p:txBody>
          <a:bodyPr/>
          <a:lstStyle/>
          <a:p>
            <a:r>
              <a:rPr lang="en-US" altLang="zh-CN" dirty="0"/>
              <a:t>02</a:t>
            </a: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r>
              <a:rPr lang="zh-CN" altLang="en-US"/>
              <a:t>  </a:t>
            </a:r>
            <a:r>
              <a:rPr lang="en-US" altLang="zh-CN"/>
              <a:t>Page </a:t>
            </a:r>
            <a:fld id="{7CFB1EEF-B761-4911-A2FD-18DBD3241D03}" type="slidenum">
              <a:rPr lang="zh-CN" altLang="en-US" smtClean="0"/>
              <a:t>9</a:t>
            </a:fld>
            <a:endParaRPr lang="zh-CN" altLang="en-US" dirty="0"/>
          </a:p>
        </p:txBody>
      </p:sp>
      <p:sp>
        <p:nvSpPr>
          <p:cNvPr id="23" name="文本占位符 12">
            <a:extLst>
              <a:ext uri="{FF2B5EF4-FFF2-40B4-BE49-F238E27FC236}">
                <a16:creationId xmlns:a16="http://schemas.microsoft.com/office/drawing/2014/main" id="{9AF0657A-9B9F-4F11-9A8D-7682B72F1868}"/>
              </a:ext>
            </a:extLst>
          </p:cNvPr>
          <p:cNvSpPr txBox="1"/>
          <p:nvPr/>
        </p:nvSpPr>
        <p:spPr>
          <a:xfrm>
            <a:off x="160946" y="79298"/>
            <a:ext cx="11150143" cy="606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spc="100" baseline="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3600" dirty="0">
                <a:solidFill>
                  <a:srgbClr val="0084CE">
                    <a:lumMod val="60000"/>
                    <a:lumOff val="40000"/>
                  </a:srgbClr>
                </a:solidFill>
                <a:latin typeface="微软雅黑" panose="020B0503020204020204" pitchFamily="34" charset="-122"/>
                <a:ea typeface="微软雅黑" panose="020B0503020204020204" pitchFamily="34" charset="-122"/>
              </a:rPr>
              <a:t>Trebuchet Car Overview</a:t>
            </a:r>
            <a:endParaRPr kumimoji="0" lang="zh-CN" altLang="en-US" sz="3600" b="1" i="0" u="none" strike="noStrike" kern="1200" cap="none" spc="100" normalizeH="0" baseline="0" noProof="0" dirty="0">
              <a:ln>
                <a:noFill/>
              </a:ln>
              <a:solidFill>
                <a:srgbClr val="0084CE">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F0290C67-AD55-4ECC-B26A-1B464F4CF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980" y="1024905"/>
            <a:ext cx="6524996" cy="5042644"/>
          </a:xfrm>
          <a:prstGeom prst="rect">
            <a:avLst/>
          </a:prstGeom>
          <a:effectLst>
            <a:softEdge rad="63500"/>
          </a:effectLst>
        </p:spPr>
      </p:pic>
    </p:spTree>
    <p:extLst>
      <p:ext uri="{BB962C8B-B14F-4D97-AF65-F5344CB8AC3E}">
        <p14:creationId xmlns:p14="http://schemas.microsoft.com/office/powerpoint/2010/main" val="2645275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ISLIDE.ICON" val="#372616;#372616;#372616;#372616;#73432;#164617;#177577;#58247;"/>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49,&quot;width&quot;:6560}"/>
</p:tagLst>
</file>

<file path=ppt/theme/theme1.xml><?xml version="1.0" encoding="utf-8"?>
<a:theme xmlns:a="http://schemas.openxmlformats.org/drawingml/2006/main" name="Office 主题​​">
  <a:themeElements>
    <a:clrScheme name="zug1xvvw">
      <a:dk1>
        <a:srgbClr val="000000"/>
      </a:dk1>
      <a:lt1>
        <a:srgbClr val="FFFFFF"/>
      </a:lt1>
      <a:dk2>
        <a:srgbClr val="44546A"/>
      </a:dk2>
      <a:lt2>
        <a:srgbClr val="E6E4E4"/>
      </a:lt2>
      <a:accent1>
        <a:srgbClr val="0079BA"/>
      </a:accent1>
      <a:accent2>
        <a:srgbClr val="F2A900"/>
      </a:accent2>
      <a:accent3>
        <a:srgbClr val="0084CE"/>
      </a:accent3>
      <a:accent4>
        <a:srgbClr val="FCB20F"/>
      </a:accent4>
      <a:accent5>
        <a:srgbClr val="2598D8"/>
      </a:accent5>
      <a:accent6>
        <a:srgbClr val="FBBA2A"/>
      </a:accent6>
      <a:hlink>
        <a:srgbClr val="0563C1"/>
      </a:hlink>
      <a:folHlink>
        <a:srgbClr val="954D72"/>
      </a:folHlink>
    </a:clrScheme>
    <a:fontScheme name="自定义 1">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accent1"/>
            </a:gs>
            <a:gs pos="0">
              <a:schemeClr val="accent1">
                <a:lumMod val="75000"/>
              </a:schemeClr>
            </a:gs>
          </a:gsLst>
          <a:lin ang="2700000" scaled="1"/>
        </a:gradFill>
        <a:ln>
          <a:noFill/>
        </a:ln>
      </a:spPr>
      <a:bodyPr rtlCol="0" anchor="ctr"/>
      <a:lstStyle>
        <a:defPPr algn="ctr">
          <a:defRPr b="1" dirty="0">
            <a:latin typeface="+mj-ea"/>
            <a:ea typeface="+mj-ea"/>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a:lnSpc>
            <a:spcPct val="130000"/>
          </a:lnSpc>
          <a:defRPr sz="1400" spc="100" dirty="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zug1xvvw">
      <a:dk1>
        <a:srgbClr val="000000"/>
      </a:dk1>
      <a:lt1>
        <a:srgbClr val="FFFFFF"/>
      </a:lt1>
      <a:dk2>
        <a:srgbClr val="44546A"/>
      </a:dk2>
      <a:lt2>
        <a:srgbClr val="E6E4E4"/>
      </a:lt2>
      <a:accent1>
        <a:srgbClr val="0079BA"/>
      </a:accent1>
      <a:accent2>
        <a:srgbClr val="F2A900"/>
      </a:accent2>
      <a:accent3>
        <a:srgbClr val="0084CE"/>
      </a:accent3>
      <a:accent4>
        <a:srgbClr val="FCB20F"/>
      </a:accent4>
      <a:accent5>
        <a:srgbClr val="2598D8"/>
      </a:accent5>
      <a:accent6>
        <a:srgbClr val="FBBA2A"/>
      </a:accent6>
      <a:hlink>
        <a:srgbClr val="0563C1"/>
      </a:hlink>
      <a:folHlink>
        <a:srgbClr val="954D72"/>
      </a:folHlink>
    </a:clrScheme>
    <a:fontScheme name="自定义 1">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accent1"/>
            </a:gs>
            <a:gs pos="0">
              <a:schemeClr val="accent1">
                <a:lumMod val="75000"/>
              </a:schemeClr>
            </a:gs>
          </a:gsLst>
          <a:lin ang="27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a:lnSpc>
            <a:spcPct val="130000"/>
          </a:lnSpc>
          <a:defRPr sz="1400" spc="100" dirty="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TotalTime>
  <Words>2276</Words>
  <Application>Microsoft Office PowerPoint</Application>
  <PresentationFormat>宽屏</PresentationFormat>
  <Paragraphs>363</Paragraphs>
  <Slides>45</Slides>
  <Notes>20</Notes>
  <HiddenSlides>0</HiddenSlides>
  <MMClips>3</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45</vt:i4>
      </vt:variant>
    </vt:vector>
  </HeadingPairs>
  <TitlesOfParts>
    <vt:vector size="59" baseType="lpstr">
      <vt:lpstr>等线</vt:lpstr>
      <vt:lpstr>方正大标宋简体</vt:lpstr>
      <vt:lpstr>微软雅黑</vt:lpstr>
      <vt:lpstr>微软雅黑 Light</vt:lpstr>
      <vt:lpstr>Arial</vt:lpstr>
      <vt:lpstr>Arial Black</vt:lpstr>
      <vt:lpstr>Cambria Math</vt:lpstr>
      <vt:lpstr>Century Gothic</vt:lpstr>
      <vt:lpstr>Impact</vt:lpstr>
      <vt:lpstr>Segoe UI Light</vt:lpstr>
      <vt:lpstr>Times New Roman</vt:lpstr>
      <vt:lpstr>Office 主题​​</vt:lpstr>
      <vt:lpstr>OfficePLUS</vt:lpstr>
      <vt:lpstr>1_Office 主题​​</vt:lpstr>
      <vt:lpstr>Remotely Controlled  Metal Trebuchet</vt:lpstr>
      <vt:lpstr>PowerPoint 演示文稿</vt:lpstr>
      <vt:lpstr>PowerPoint 演示文稿</vt:lpstr>
      <vt:lpstr>Project Review</vt:lpstr>
      <vt:lpstr>Project Review</vt:lpstr>
      <vt:lpstr>Technical Issues</vt:lpstr>
      <vt:lpstr>Plan Selection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Material Selection</vt:lpstr>
      <vt:lpstr>Bottom Plate</vt:lpstr>
      <vt:lpstr>Slide rail</vt:lpstr>
      <vt:lpstr>Details in Design:  </vt:lpstr>
      <vt:lpstr>Method(Ⅰ) to Reduce Friction</vt:lpstr>
      <vt:lpstr>Method(Ⅱ) to Reduce Friction </vt:lpstr>
      <vt:lpstr>Improve the Stability of the Shooting Device</vt:lpstr>
      <vt:lpstr>Method (Ⅰ) to Improve the Stability </vt:lpstr>
      <vt:lpstr>Method (Ⅱ) to Improve the Stability </vt:lpstr>
      <vt:lpstr>Details in Designing the Shooting track</vt:lpstr>
      <vt:lpstr>Method (Ⅰ) to limit the Balls before Shooting</vt:lpstr>
      <vt:lpstr>Method (Ⅱ) to limit the Balls before Shooting</vt:lpstr>
      <vt:lpstr>Limit the Balls while Shooting</vt:lpstr>
      <vt:lpstr>PowerPoint 演示文稿</vt:lpstr>
      <vt:lpstr>PowerPoint 演示文稿</vt:lpstr>
      <vt:lpstr>Electrical Control -Remote and stable</vt:lpstr>
      <vt:lpstr>PowerPoint 演示文稿</vt:lpstr>
      <vt:lpstr>PowerPoint 演示文稿</vt:lpstr>
      <vt:lpstr>Cost Estimation</vt:lpstr>
      <vt:lpstr>Cost Estimation</vt:lpstr>
      <vt:lpstr>Cost Estimation</vt:lpstr>
      <vt:lpstr>PowerPoint 演示文稿</vt:lpstr>
      <vt:lpstr>PowerPoint 演示文稿</vt:lpstr>
      <vt:lpstr>Structure</vt:lpstr>
      <vt:lpstr>Structure</vt:lpstr>
      <vt:lpstr>Time Management</vt:lpstr>
      <vt:lpstr>Cost Estimation</vt:lpstr>
      <vt:lpstr>Actual Effect</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羽芃</dc:creator>
  <cp:lastModifiedBy>Yan Avery</cp:lastModifiedBy>
  <cp:revision>699</cp:revision>
  <dcterms:created xsi:type="dcterms:W3CDTF">2018-09-21T08:16:00Z</dcterms:created>
  <dcterms:modified xsi:type="dcterms:W3CDTF">2021-06-14T12:46:11Z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4D8AE9B40CC246B4BACD156427BA44C2</vt:lpwstr>
  </property>
  <property fmtid="{D5CDD505-2E9C-101B-9397-08002B2CF9AE}" pid="3" name="KSOProductBuildVer">
    <vt:lpwstr>2052-11.1.0.10577</vt:lpwstr>
  </property>
</Properties>
</file>